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3" r:id="rId7"/>
    <p:sldId id="258" r:id="rId8"/>
    <p:sldId id="262" r:id="rId9"/>
    <p:sldId id="260" r:id="rId10"/>
    <p:sldId id="265" r:id="rId11"/>
    <p:sldId id="266" r:id="rId12"/>
    <p:sldId id="267" r:id="rId13"/>
    <p:sldId id="279" r:id="rId14"/>
    <p:sldId id="269" r:id="rId15"/>
    <p:sldId id="268" r:id="rId16"/>
    <p:sldId id="270" r:id="rId17"/>
    <p:sldId id="272" r:id="rId18"/>
    <p:sldId id="273" r:id="rId19"/>
    <p:sldId id="271" r:id="rId20"/>
    <p:sldId id="288" r:id="rId21"/>
    <p:sldId id="275" r:id="rId22"/>
    <p:sldId id="276" r:id="rId23"/>
    <p:sldId id="285" r:id="rId24"/>
    <p:sldId id="286" r:id="rId25"/>
    <p:sldId id="292" r:id="rId26"/>
    <p:sldId id="293" r:id="rId27"/>
    <p:sldId id="280" r:id="rId28"/>
    <p:sldId id="281" r:id="rId29"/>
    <p:sldId id="282" r:id="rId30"/>
    <p:sldId id="283" r:id="rId31"/>
    <p:sldId id="291" r:id="rId32"/>
    <p:sldId id="287" r:id="rId33"/>
    <p:sldId id="290" r:id="rId34"/>
    <p:sldId id="278" r:id="rId35"/>
    <p:sldId id="294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7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68D6-9199-4F83-A782-88C9C3A8DCBE}" type="datetimeFigureOut">
              <a:rPr lang="nl-NL" smtClean="0"/>
              <a:pPr/>
              <a:t>9-2-2017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34AA-E073-4E70-B058-914D071FAF7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ubAW_QvN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N8YEp4ba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9600" dirty="0" smtClean="0"/>
              <a:t>Portugal</a:t>
            </a:r>
            <a:endParaRPr lang="nl-NL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tx1"/>
                </a:solidFill>
              </a:rPr>
              <a:t>Gemaakt door</a:t>
            </a:r>
            <a:r>
              <a:rPr lang="nl-BE" dirty="0" smtClean="0"/>
              <a:t>:</a:t>
            </a:r>
          </a:p>
          <a:p>
            <a:r>
              <a:rPr lang="nl-BE" dirty="0" err="1" smtClean="0">
                <a:solidFill>
                  <a:schemeClr val="tx1"/>
                </a:solidFill>
              </a:rPr>
              <a:t>Inne</a:t>
            </a:r>
            <a:r>
              <a:rPr lang="nl-BE" dirty="0" smtClean="0">
                <a:solidFill>
                  <a:schemeClr val="tx1"/>
                </a:solidFill>
              </a:rPr>
              <a:t>,Ine,</a:t>
            </a:r>
            <a:r>
              <a:rPr lang="nl-BE" dirty="0" err="1">
                <a:solidFill>
                  <a:schemeClr val="tx1"/>
                </a:solidFill>
              </a:rPr>
              <a:t>J</a:t>
            </a:r>
            <a:r>
              <a:rPr lang="nl-BE" dirty="0" err="1" smtClean="0">
                <a:solidFill>
                  <a:schemeClr val="tx1"/>
                </a:solidFill>
              </a:rPr>
              <a:t>orien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portoboten</a:t>
            </a:r>
            <a:endParaRPr lang="nl-NL" dirty="0"/>
          </a:p>
        </p:txBody>
      </p:sp>
      <p:pic>
        <p:nvPicPr>
          <p:cNvPr id="4" name="Tijdelijke aanduiding voor inhoud 3" descr="DSCN1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Bekende meren en rivieren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</a:t>
            </a:r>
            <a:r>
              <a:rPr lang="nl-BE" dirty="0" err="1" smtClean="0"/>
              <a:t>Douro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 descr="20160712_1601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7200" y="2938462"/>
            <a:ext cx="4040188" cy="2424113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DSCN19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6" y="2634853"/>
            <a:ext cx="3843172" cy="2882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Taag</a:t>
            </a:r>
            <a:endParaRPr lang="nl-NL" dirty="0"/>
          </a:p>
        </p:txBody>
      </p:sp>
      <p:pic>
        <p:nvPicPr>
          <p:cNvPr id="4" name="Tijdelijke aanduiding voor inhoud 3" descr="Ta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11199"/>
            <a:ext cx="7344816" cy="55039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landschappen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Porto </a:t>
            </a:r>
            <a:endParaRPr lang="nl-NL" dirty="0"/>
          </a:p>
        </p:txBody>
      </p:sp>
      <p:pic>
        <p:nvPicPr>
          <p:cNvPr id="4" name="Tijdelijke aanduiding voor inhoud 3" descr="Porto st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37898"/>
            <a:ext cx="5544616" cy="369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Lissabon</a:t>
            </a:r>
            <a:endParaRPr lang="nl-NL" dirty="0"/>
          </a:p>
        </p:txBody>
      </p:sp>
      <p:pic>
        <p:nvPicPr>
          <p:cNvPr id="4" name="Tijdelijke aanduiding voor inhoud 3" descr="DSCN2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Speciale huisjes</a:t>
            </a:r>
            <a:endParaRPr lang="nl-NL" dirty="0"/>
          </a:p>
        </p:txBody>
      </p:sp>
      <p:pic>
        <p:nvPicPr>
          <p:cNvPr id="4" name="Tijdelijke aanduiding voor inhoud 3" descr="DSCN1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Speciale </a:t>
            </a:r>
            <a:r>
              <a:rPr lang="nl-BE" dirty="0" smtClean="0"/>
              <a:t>steentjes </a:t>
            </a:r>
            <a:endParaRPr lang="nl-NL" dirty="0"/>
          </a:p>
        </p:txBody>
      </p:sp>
      <p:pic>
        <p:nvPicPr>
          <p:cNvPr id="4" name="Tijdelijke aanduiding voor inhoud 3" descr="DSCN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treintje</a:t>
            </a:r>
            <a:endParaRPr lang="nl-NL" dirty="0"/>
          </a:p>
        </p:txBody>
      </p:sp>
      <p:pic>
        <p:nvPicPr>
          <p:cNvPr id="5" name="Tijdelijke aanduiding voor inhoud 4" descr="DSCN2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96407" y="2303993"/>
            <a:ext cx="4249415" cy="3187061"/>
          </a:xfrm>
        </p:spPr>
      </p:pic>
      <p:pic>
        <p:nvPicPr>
          <p:cNvPr id="6" name="Tijdelijke aanduiding voor inhoud 5" descr="treint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Europa</a:t>
            </a:r>
            <a:endParaRPr lang="nl-NL" dirty="0"/>
          </a:p>
        </p:txBody>
      </p:sp>
      <p:pic>
        <p:nvPicPr>
          <p:cNvPr id="4" name="Tijdelijke aanduiding voor inhoud 3" descr="europeese v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8" name="PIJL-OMLAAG 7"/>
          <p:cNvSpPr/>
          <p:nvPr/>
        </p:nvSpPr>
        <p:spPr>
          <a:xfrm rot="19441775">
            <a:off x="404710" y="3363392"/>
            <a:ext cx="418272" cy="1064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monumenten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Kasteel van </a:t>
            </a:r>
            <a:r>
              <a:rPr lang="nl-BE" dirty="0" err="1" smtClean="0"/>
              <a:t>Guimarães</a:t>
            </a:r>
            <a:endParaRPr lang="nl-NL" dirty="0"/>
          </a:p>
        </p:txBody>
      </p:sp>
      <p:pic>
        <p:nvPicPr>
          <p:cNvPr id="4" name="Tijdelijke aanduiding voor inhoud 3" descr="kastee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4918" y="1600200"/>
            <a:ext cx="60741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Kasteel </a:t>
            </a:r>
            <a:r>
              <a:rPr lang="nl-BE" smtClean="0"/>
              <a:t>van </a:t>
            </a:r>
            <a:endParaRPr lang="nl-NL"/>
          </a:p>
        </p:txBody>
      </p:sp>
      <p:pic>
        <p:nvPicPr>
          <p:cNvPr id="4" name="Tijdelijke aanduiding voor inhoud 3" descr="kasteel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872"/>
            <a:ext cx="8264272" cy="31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</a:t>
            </a:r>
            <a:r>
              <a:rPr lang="nl-BE" dirty="0" err="1" smtClean="0"/>
              <a:t>Algarve</a:t>
            </a:r>
            <a:endParaRPr lang="nl-NL" dirty="0"/>
          </a:p>
        </p:txBody>
      </p:sp>
      <p:pic>
        <p:nvPicPr>
          <p:cNvPr id="4" name="Tijdelijke aanduiding voor inhoud 3" descr="golba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320131"/>
            <a:ext cx="4572000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De handwerk gemaakte vis</a:t>
            </a:r>
            <a:endParaRPr lang="nl-NL" dirty="0"/>
          </a:p>
        </p:txBody>
      </p:sp>
      <p:pic>
        <p:nvPicPr>
          <p:cNvPr id="4" name="Tijdelijke aanduiding voor inhoud 3" descr="handwerk g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Kurk </a:t>
            </a:r>
            <a:endParaRPr lang="nl-NL" dirty="0"/>
          </a:p>
        </p:txBody>
      </p:sp>
      <p:pic>
        <p:nvPicPr>
          <p:cNvPr id="4" name="Tijdelijke aanduiding voor inhoud 3" descr="h;bjl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772816"/>
            <a:ext cx="7887390" cy="412295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eucalyptus </a:t>
            </a:r>
            <a:endParaRPr lang="nl-NL" dirty="0"/>
          </a:p>
        </p:txBody>
      </p:sp>
      <p:pic>
        <p:nvPicPr>
          <p:cNvPr id="4" name="Tijdelijke aanduiding voor inhoud 3" descr="170px-Eucalyptus_leucoxylon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672408" cy="490374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Portugese dieren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Portugese waterhond</a:t>
            </a:r>
            <a:endParaRPr lang="nl-NL" dirty="0"/>
          </a:p>
        </p:txBody>
      </p:sp>
      <p:pic>
        <p:nvPicPr>
          <p:cNvPr id="4" name="Tijdelijke aanduiding voor inhoud 3" descr="portugeese water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056784" cy="5292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hlinkClick r:id="rId2"/>
              </a:rPr>
              <a:t>flimpje</a:t>
            </a:r>
            <a:r>
              <a:rPr lang="nl-NL" dirty="0" smtClean="0">
                <a:hlinkClick r:id="rId2"/>
              </a:rPr>
              <a:t> waterhond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Portugal vlag en land</a:t>
            </a:r>
            <a:endParaRPr lang="nl-NL" dirty="0"/>
          </a:p>
        </p:txBody>
      </p:sp>
      <p:pic>
        <p:nvPicPr>
          <p:cNvPr id="5" name="Tijdelijke aanduiding voor inhoud 4" descr="porugeese vla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6009" y="2204864"/>
            <a:ext cx="4527449" cy="3024336"/>
          </a:xfrm>
        </p:spPr>
      </p:pic>
      <p:pic>
        <p:nvPicPr>
          <p:cNvPr id="6" name="Tijdelijke aanduiding voor inhoud 5" descr="land portug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52219"/>
            <a:ext cx="3600400" cy="3942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Portugese koe</a:t>
            </a:r>
            <a:endParaRPr lang="nl-NL" dirty="0"/>
          </a:p>
        </p:txBody>
      </p:sp>
      <p:pic>
        <p:nvPicPr>
          <p:cNvPr id="4" name="Tijdelijke aanduiding voor inhoud 3" descr="portugese k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675" y="1600200"/>
            <a:ext cx="5924016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Rob </a:t>
            </a:r>
            <a:r>
              <a:rPr lang="nl-BE" dirty="0" err="1" smtClean="0"/>
              <a:t>Tieleman</a:t>
            </a:r>
            <a:endParaRPr lang="nl-NL" dirty="0"/>
          </a:p>
        </p:txBody>
      </p:sp>
      <p:pic>
        <p:nvPicPr>
          <p:cNvPr id="4" name="Tijdelijke aanduiding voor inhoud 3" descr="Rob tiele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416824" cy="5301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voetballers</a:t>
            </a:r>
            <a:endParaRPr lang="nl-NL" dirty="0"/>
          </a:p>
        </p:txBody>
      </p:sp>
      <p:pic>
        <p:nvPicPr>
          <p:cNvPr id="4" name="Tijdelijke aanduiding voor inhoud 3" descr="voetbalploeg portug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128792" cy="5156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voetbalveld</a:t>
            </a:r>
            <a:endParaRPr lang="nl-NL" dirty="0"/>
          </a:p>
        </p:txBody>
      </p:sp>
      <p:pic>
        <p:nvPicPr>
          <p:cNvPr id="4" name="Tijdelijke aanduiding voor inhoud 3" descr="voetbalv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961" y="1600200"/>
            <a:ext cx="80640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volkslied Portugal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Wij hopen dat jullie het leuk vonden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Eten en drinken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Smullen maar!!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aperitiefje</a:t>
            </a:r>
            <a:endParaRPr lang="nl-NL" dirty="0"/>
          </a:p>
        </p:txBody>
      </p:sp>
      <p:pic>
        <p:nvPicPr>
          <p:cNvPr id="4" name="Tijdelijke aanduiding voor inhoud 3" descr="aperitiefhap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26052" cy="521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voorgerechtje</a:t>
            </a:r>
            <a:endParaRPr lang="nl-NL" dirty="0"/>
          </a:p>
        </p:txBody>
      </p:sp>
      <p:pic>
        <p:nvPicPr>
          <p:cNvPr id="4" name="Tijdelijke aanduiding voor inhoud 3" descr="voorgerecht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2434431"/>
            <a:ext cx="428625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Sardientjes</a:t>
            </a:r>
            <a:endParaRPr lang="nl-NL" dirty="0"/>
          </a:p>
        </p:txBody>
      </p:sp>
      <p:pic>
        <p:nvPicPr>
          <p:cNvPr id="4" name="Tijdelijke aanduiding voor inhoud 3" descr="sardin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60840" cy="5070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pasteis</a:t>
            </a:r>
            <a:endParaRPr lang="nl-NL" dirty="0"/>
          </a:p>
        </p:txBody>
      </p:sp>
      <p:pic>
        <p:nvPicPr>
          <p:cNvPr id="5" name="Tijdelijke aanduiding voor inhoud 4" descr="paste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portugese-taartjes-recep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7672" y="1600200"/>
            <a:ext cx="3199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porto</a:t>
            </a:r>
            <a:endParaRPr lang="nl-NL" dirty="0"/>
          </a:p>
        </p:txBody>
      </p:sp>
      <p:pic>
        <p:nvPicPr>
          <p:cNvPr id="4" name="Tijdelijke aanduiding voor inhoud 3" descr="Po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176464" cy="512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74</Words>
  <Application>Microsoft Office PowerPoint</Application>
  <PresentationFormat>Diavoorstelling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Portugal</vt:lpstr>
      <vt:lpstr>Europa</vt:lpstr>
      <vt:lpstr>Portugal vlag en land</vt:lpstr>
      <vt:lpstr>Eten en drinken</vt:lpstr>
      <vt:lpstr>aperitiefje</vt:lpstr>
      <vt:lpstr>voorgerechtje</vt:lpstr>
      <vt:lpstr>Sardientjes</vt:lpstr>
      <vt:lpstr>pasteis</vt:lpstr>
      <vt:lpstr>porto</vt:lpstr>
      <vt:lpstr>portoboten</vt:lpstr>
      <vt:lpstr>Bekende meren en rivieren</vt:lpstr>
      <vt:lpstr>De Douro</vt:lpstr>
      <vt:lpstr>De Taag</vt:lpstr>
      <vt:lpstr>landschappen</vt:lpstr>
      <vt:lpstr>Porto </vt:lpstr>
      <vt:lpstr>Lissabon</vt:lpstr>
      <vt:lpstr>Speciale huisjes</vt:lpstr>
      <vt:lpstr>Speciale steentjes </vt:lpstr>
      <vt:lpstr>treintje</vt:lpstr>
      <vt:lpstr>monumenten</vt:lpstr>
      <vt:lpstr>Kasteel van Guimarães</vt:lpstr>
      <vt:lpstr>Kasteel van </vt:lpstr>
      <vt:lpstr>De Algarve</vt:lpstr>
      <vt:lpstr>De handwerk gemaakte vis</vt:lpstr>
      <vt:lpstr>Kurk </vt:lpstr>
      <vt:lpstr>De eucalyptus </vt:lpstr>
      <vt:lpstr>Portugese dieren</vt:lpstr>
      <vt:lpstr>Portugese waterhond</vt:lpstr>
      <vt:lpstr>Dia 29</vt:lpstr>
      <vt:lpstr>Portugese koe</vt:lpstr>
      <vt:lpstr>Rob Tieleman</vt:lpstr>
      <vt:lpstr>voetballers</vt:lpstr>
      <vt:lpstr>voetbalveld</vt:lpstr>
      <vt:lpstr>Dia 34</vt:lpstr>
      <vt:lpstr>Wij hopen dat jullie het leuk vonden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gebruiker</dc:creator>
  <cp:lastModifiedBy>gebruiker</cp:lastModifiedBy>
  <cp:revision>39</cp:revision>
  <dcterms:created xsi:type="dcterms:W3CDTF">2017-01-31T13:00:51Z</dcterms:created>
  <dcterms:modified xsi:type="dcterms:W3CDTF">2017-02-09T10:35:37Z</dcterms:modified>
</cp:coreProperties>
</file>