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5"/>
  </p:notesMasterIdLst>
  <p:sldIdLst>
    <p:sldId id="256" r:id="rId5"/>
    <p:sldId id="274" r:id="rId6"/>
    <p:sldId id="257" r:id="rId7"/>
    <p:sldId id="258" r:id="rId8"/>
    <p:sldId id="276" r:id="rId9"/>
    <p:sldId id="275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8" r:id="rId18"/>
    <p:sldId id="269" r:id="rId19"/>
    <p:sldId id="270" r:id="rId20"/>
    <p:sldId id="271" r:id="rId21"/>
    <p:sldId id="323" r:id="rId22"/>
    <p:sldId id="273" r:id="rId23"/>
    <p:sldId id="277" r:id="rId2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rectie 't Luikertje" userId="00f30b89-aaab-45f1-a26f-838907422d90" providerId="ADAL" clId="{EAC7C12B-58D6-46A8-8CEF-3FBA64439081}"/>
    <pc:docChg chg="custSel addSld delSld modSld sldOrd modNotesMaster">
      <pc:chgData name="Directie 't Luikertje" userId="00f30b89-aaab-45f1-a26f-838907422d90" providerId="ADAL" clId="{EAC7C12B-58D6-46A8-8CEF-3FBA64439081}" dt="2024-09-03T09:28:03.529" v="552" actId="1076"/>
      <pc:docMkLst>
        <pc:docMk/>
      </pc:docMkLst>
      <pc:sldChg chg="addSp modSp">
        <pc:chgData name="Directie 't Luikertje" userId="00f30b89-aaab-45f1-a26f-838907422d90" providerId="ADAL" clId="{EAC7C12B-58D6-46A8-8CEF-3FBA64439081}" dt="2024-08-27T13:40:41.309" v="477" actId="14100"/>
        <pc:sldMkLst>
          <pc:docMk/>
          <pc:sldMk cId="3550829003" sldId="256"/>
        </pc:sldMkLst>
        <pc:spChg chg="mod">
          <ac:chgData name="Directie 't Luikertje" userId="00f30b89-aaab-45f1-a26f-838907422d90" providerId="ADAL" clId="{EAC7C12B-58D6-46A8-8CEF-3FBA64439081}" dt="2024-08-16T14:02:43.695" v="175" actId="255"/>
          <ac:spMkLst>
            <pc:docMk/>
            <pc:sldMk cId="3550829003" sldId="256"/>
            <ac:spMk id="2" creationId="{271ACE5F-B30A-42F4-86F1-E8DE38E92EBC}"/>
          </ac:spMkLst>
        </pc:spChg>
        <pc:spChg chg="mod">
          <ac:chgData name="Directie 't Luikertje" userId="00f30b89-aaab-45f1-a26f-838907422d90" providerId="ADAL" clId="{EAC7C12B-58D6-46A8-8CEF-3FBA64439081}" dt="2024-08-16T13:08:22.607" v="16" actId="255"/>
          <ac:spMkLst>
            <pc:docMk/>
            <pc:sldMk cId="3550829003" sldId="256"/>
            <ac:spMk id="3" creationId="{EA2729FC-6AAB-44E8-8D47-222CD881A366}"/>
          </ac:spMkLst>
        </pc:spChg>
        <pc:spChg chg="add mod">
          <ac:chgData name="Directie 't Luikertje" userId="00f30b89-aaab-45f1-a26f-838907422d90" providerId="ADAL" clId="{EAC7C12B-58D6-46A8-8CEF-3FBA64439081}" dt="2024-08-19T06:55:14.274" v="197" actId="255"/>
          <ac:spMkLst>
            <pc:docMk/>
            <pc:sldMk cId="3550829003" sldId="256"/>
            <ac:spMk id="6" creationId="{DACF0501-8CF7-4E15-9628-E78186585E01}"/>
          </ac:spMkLst>
        </pc:spChg>
        <pc:picChg chg="mod">
          <ac:chgData name="Directie 't Luikertje" userId="00f30b89-aaab-45f1-a26f-838907422d90" providerId="ADAL" clId="{EAC7C12B-58D6-46A8-8CEF-3FBA64439081}" dt="2024-08-27T13:40:41.309" v="477" actId="14100"/>
          <ac:picMkLst>
            <pc:docMk/>
            <pc:sldMk cId="3550829003" sldId="256"/>
            <ac:picMk id="5" creationId="{BF4D2CDD-B65F-4A71-AB2D-DFB3804A0A35}"/>
          </ac:picMkLst>
        </pc:picChg>
      </pc:sldChg>
      <pc:sldChg chg="modSp">
        <pc:chgData name="Directie 't Luikertje" userId="00f30b89-aaab-45f1-a26f-838907422d90" providerId="ADAL" clId="{EAC7C12B-58D6-46A8-8CEF-3FBA64439081}" dt="2024-08-19T09:57:46.239" v="206" actId="20577"/>
        <pc:sldMkLst>
          <pc:docMk/>
          <pc:sldMk cId="33666846" sldId="257"/>
        </pc:sldMkLst>
        <pc:spChg chg="mod">
          <ac:chgData name="Directie 't Luikertje" userId="00f30b89-aaab-45f1-a26f-838907422d90" providerId="ADAL" clId="{EAC7C12B-58D6-46A8-8CEF-3FBA64439081}" dt="2024-08-19T09:57:46.239" v="206" actId="20577"/>
          <ac:spMkLst>
            <pc:docMk/>
            <pc:sldMk cId="33666846" sldId="257"/>
            <ac:spMk id="3" creationId="{EAA9FD6D-A27E-49F3-B599-63F280195505}"/>
          </ac:spMkLst>
        </pc:spChg>
      </pc:sldChg>
      <pc:sldChg chg="modSp">
        <pc:chgData name="Directie 't Luikertje" userId="00f30b89-aaab-45f1-a26f-838907422d90" providerId="ADAL" clId="{EAC7C12B-58D6-46A8-8CEF-3FBA64439081}" dt="2024-09-02T19:40:22.558" v="528" actId="20577"/>
        <pc:sldMkLst>
          <pc:docMk/>
          <pc:sldMk cId="3004003588" sldId="258"/>
        </pc:sldMkLst>
        <pc:spChg chg="mod">
          <ac:chgData name="Directie 't Luikertje" userId="00f30b89-aaab-45f1-a26f-838907422d90" providerId="ADAL" clId="{EAC7C12B-58D6-46A8-8CEF-3FBA64439081}" dt="2024-09-02T19:40:15.617" v="526" actId="20577"/>
          <ac:spMkLst>
            <pc:docMk/>
            <pc:sldMk cId="3004003588" sldId="258"/>
            <ac:spMk id="10" creationId="{E76DFE6A-2DDA-483C-A5EC-31B07E8BCD17}"/>
          </ac:spMkLst>
        </pc:spChg>
        <pc:spChg chg="mod">
          <ac:chgData name="Directie 't Luikertje" userId="00f30b89-aaab-45f1-a26f-838907422d90" providerId="ADAL" clId="{EAC7C12B-58D6-46A8-8CEF-3FBA64439081}" dt="2024-09-02T19:40:19.311" v="527" actId="20577"/>
          <ac:spMkLst>
            <pc:docMk/>
            <pc:sldMk cId="3004003588" sldId="258"/>
            <ac:spMk id="11" creationId="{ECB68AFF-54E0-4B04-B221-A1097734FB3F}"/>
          </ac:spMkLst>
        </pc:spChg>
        <pc:spChg chg="mod">
          <ac:chgData name="Directie 't Luikertje" userId="00f30b89-aaab-45f1-a26f-838907422d90" providerId="ADAL" clId="{EAC7C12B-58D6-46A8-8CEF-3FBA64439081}" dt="2024-09-02T19:40:22.558" v="528" actId="20577"/>
          <ac:spMkLst>
            <pc:docMk/>
            <pc:sldMk cId="3004003588" sldId="258"/>
            <ac:spMk id="12" creationId="{EF1F5392-2DC3-44D8-A294-DAE6C4C02075}"/>
          </ac:spMkLst>
        </pc:spChg>
      </pc:sldChg>
      <pc:sldChg chg="addSp delSp modSp">
        <pc:chgData name="Directie 't Luikertje" userId="00f30b89-aaab-45f1-a26f-838907422d90" providerId="ADAL" clId="{EAC7C12B-58D6-46A8-8CEF-3FBA64439081}" dt="2024-09-02T19:41:37.906" v="529" actId="14100"/>
        <pc:sldMkLst>
          <pc:docMk/>
          <pc:sldMk cId="1377802557" sldId="260"/>
        </pc:sldMkLst>
        <pc:spChg chg="mod">
          <ac:chgData name="Directie 't Luikertje" userId="00f30b89-aaab-45f1-a26f-838907422d90" providerId="ADAL" clId="{EAC7C12B-58D6-46A8-8CEF-3FBA64439081}" dt="2024-08-16T13:50:38.631" v="42" actId="20577"/>
          <ac:spMkLst>
            <pc:docMk/>
            <pc:sldMk cId="1377802557" sldId="260"/>
            <ac:spMk id="2" creationId="{75E18199-4C49-4512-B939-A33613DE3C9C}"/>
          </ac:spMkLst>
        </pc:spChg>
        <pc:spChg chg="mod">
          <ac:chgData name="Directie 't Luikertje" userId="00f30b89-aaab-45f1-a26f-838907422d90" providerId="ADAL" clId="{EAC7C12B-58D6-46A8-8CEF-3FBA64439081}" dt="2024-08-26T09:03:48.159" v="462" actId="27636"/>
          <ac:spMkLst>
            <pc:docMk/>
            <pc:sldMk cId="1377802557" sldId="260"/>
            <ac:spMk id="3" creationId="{A544DC35-8244-40EB-855C-EA3B7DD71C4C}"/>
          </ac:spMkLst>
        </pc:spChg>
        <pc:picChg chg="add mod">
          <ac:chgData name="Directie 't Luikertje" userId="00f30b89-aaab-45f1-a26f-838907422d90" providerId="ADAL" clId="{EAC7C12B-58D6-46A8-8CEF-3FBA64439081}" dt="2024-08-26T09:03:59.346" v="465" actId="14100"/>
          <ac:picMkLst>
            <pc:docMk/>
            <pc:sldMk cId="1377802557" sldId="260"/>
            <ac:picMk id="6" creationId="{D60C9D16-D571-45B9-9D47-371E97B44ABF}"/>
          </ac:picMkLst>
        </pc:picChg>
        <pc:picChg chg="mod">
          <ac:chgData name="Directie 't Luikertje" userId="00f30b89-aaab-45f1-a26f-838907422d90" providerId="ADAL" clId="{EAC7C12B-58D6-46A8-8CEF-3FBA64439081}" dt="2024-09-02T19:41:37.906" v="529" actId="14100"/>
          <ac:picMkLst>
            <pc:docMk/>
            <pc:sldMk cId="1377802557" sldId="260"/>
            <ac:picMk id="7" creationId="{7C580D6D-FB54-4859-9507-15815F0FDB45}"/>
          </ac:picMkLst>
        </pc:picChg>
        <pc:picChg chg="mod">
          <ac:chgData name="Directie 't Luikertje" userId="00f30b89-aaab-45f1-a26f-838907422d90" providerId="ADAL" clId="{EAC7C12B-58D6-46A8-8CEF-3FBA64439081}" dt="2024-08-26T09:04:06.537" v="467" actId="1076"/>
          <ac:picMkLst>
            <pc:docMk/>
            <pc:sldMk cId="1377802557" sldId="260"/>
            <ac:picMk id="10" creationId="{FB257637-6563-4787-8D95-CDE76F0DDB09}"/>
          </ac:picMkLst>
        </pc:picChg>
        <pc:picChg chg="del">
          <ac:chgData name="Directie 't Luikertje" userId="00f30b89-aaab-45f1-a26f-838907422d90" providerId="ADAL" clId="{EAC7C12B-58D6-46A8-8CEF-3FBA64439081}" dt="2024-08-26T09:02:34.878" v="406" actId="478"/>
          <ac:picMkLst>
            <pc:docMk/>
            <pc:sldMk cId="1377802557" sldId="260"/>
            <ac:picMk id="1026" creationId="{7FB7CEDB-BE55-4CC8-A18D-344E9E3ACB8A}"/>
          </ac:picMkLst>
        </pc:picChg>
      </pc:sldChg>
      <pc:sldChg chg="modSp">
        <pc:chgData name="Directie 't Luikertje" userId="00f30b89-aaab-45f1-a26f-838907422d90" providerId="ADAL" clId="{EAC7C12B-58D6-46A8-8CEF-3FBA64439081}" dt="2024-09-02T19:43:01.818" v="539" actId="14100"/>
        <pc:sldMkLst>
          <pc:docMk/>
          <pc:sldMk cId="954134588" sldId="261"/>
        </pc:sldMkLst>
        <pc:spChg chg="mod">
          <ac:chgData name="Directie 't Luikertje" userId="00f30b89-aaab-45f1-a26f-838907422d90" providerId="ADAL" clId="{EAC7C12B-58D6-46A8-8CEF-3FBA64439081}" dt="2024-08-16T13:50:45.668" v="50" actId="20577"/>
          <ac:spMkLst>
            <pc:docMk/>
            <pc:sldMk cId="954134588" sldId="261"/>
            <ac:spMk id="2" creationId="{4C6EAAAB-0D0B-4BC8-8999-7B32818E21B2}"/>
          </ac:spMkLst>
        </pc:spChg>
        <pc:spChg chg="mod">
          <ac:chgData name="Directie 't Luikertje" userId="00f30b89-aaab-45f1-a26f-838907422d90" providerId="ADAL" clId="{EAC7C12B-58D6-46A8-8CEF-3FBA64439081}" dt="2024-09-02T19:42:49.418" v="537" actId="14100"/>
          <ac:spMkLst>
            <pc:docMk/>
            <pc:sldMk cId="954134588" sldId="261"/>
            <ac:spMk id="5" creationId="{CE39F150-E1CD-4FF2-888F-9955053BF13D}"/>
          </ac:spMkLst>
        </pc:spChg>
        <pc:spChg chg="mod">
          <ac:chgData name="Directie 't Luikertje" userId="00f30b89-aaab-45f1-a26f-838907422d90" providerId="ADAL" clId="{EAC7C12B-58D6-46A8-8CEF-3FBA64439081}" dt="2024-09-02T19:42:55.706" v="538" actId="14100"/>
          <ac:spMkLst>
            <pc:docMk/>
            <pc:sldMk cId="954134588" sldId="261"/>
            <ac:spMk id="6" creationId="{D3671C10-E43E-4783-BE14-33580C358E0C}"/>
          </ac:spMkLst>
        </pc:spChg>
        <pc:spChg chg="mod">
          <ac:chgData name="Directie 't Luikertje" userId="00f30b89-aaab-45f1-a26f-838907422d90" providerId="ADAL" clId="{EAC7C12B-58D6-46A8-8CEF-3FBA64439081}" dt="2024-09-02T19:43:01.818" v="539" actId="14100"/>
          <ac:spMkLst>
            <pc:docMk/>
            <pc:sldMk cId="954134588" sldId="261"/>
            <ac:spMk id="7" creationId="{EFC79924-FF70-4055-B5E3-444BB0A5FF58}"/>
          </ac:spMkLst>
        </pc:spChg>
      </pc:sldChg>
      <pc:sldChg chg="modSp">
        <pc:chgData name="Directie 't Luikertje" userId="00f30b89-aaab-45f1-a26f-838907422d90" providerId="ADAL" clId="{EAC7C12B-58D6-46A8-8CEF-3FBA64439081}" dt="2024-09-02T09:20:21.917" v="521" actId="27636"/>
        <pc:sldMkLst>
          <pc:docMk/>
          <pc:sldMk cId="2304249950" sldId="262"/>
        </pc:sldMkLst>
        <pc:spChg chg="mod">
          <ac:chgData name="Directie 't Luikertje" userId="00f30b89-aaab-45f1-a26f-838907422d90" providerId="ADAL" clId="{EAC7C12B-58D6-46A8-8CEF-3FBA64439081}" dt="2024-09-02T09:20:21.917" v="521" actId="27636"/>
          <ac:spMkLst>
            <pc:docMk/>
            <pc:sldMk cId="2304249950" sldId="262"/>
            <ac:spMk id="11" creationId="{ECD0C0BE-1825-4D2A-8784-450500E1085C}"/>
          </ac:spMkLst>
        </pc:spChg>
      </pc:sldChg>
      <pc:sldChg chg="addSp delSp modSp">
        <pc:chgData name="Directie 't Luikertje" userId="00f30b89-aaab-45f1-a26f-838907422d90" providerId="ADAL" clId="{EAC7C12B-58D6-46A8-8CEF-3FBA64439081}" dt="2024-08-31T17:47:22.108" v="493" actId="14100"/>
        <pc:sldMkLst>
          <pc:docMk/>
          <pc:sldMk cId="1434612549" sldId="264"/>
        </pc:sldMkLst>
        <pc:spChg chg="add del mod">
          <ac:chgData name="Directie 't Luikertje" userId="00f30b89-aaab-45f1-a26f-838907422d90" providerId="ADAL" clId="{EAC7C12B-58D6-46A8-8CEF-3FBA64439081}" dt="2024-08-31T17:47:06.226" v="489"/>
          <ac:spMkLst>
            <pc:docMk/>
            <pc:sldMk cId="1434612549" sldId="264"/>
            <ac:spMk id="5" creationId="{F63B1687-872C-4EF8-9A60-DC09E4D1CB6C}"/>
          </ac:spMkLst>
        </pc:spChg>
        <pc:picChg chg="del">
          <ac:chgData name="Directie 't Luikertje" userId="00f30b89-aaab-45f1-a26f-838907422d90" providerId="ADAL" clId="{EAC7C12B-58D6-46A8-8CEF-3FBA64439081}" dt="2024-08-31T17:47:02.130" v="488" actId="478"/>
          <ac:picMkLst>
            <pc:docMk/>
            <pc:sldMk cId="1434612549" sldId="264"/>
            <ac:picMk id="3" creationId="{BEC1A25F-393A-41F3-9F2D-BEA5387A6523}"/>
          </ac:picMkLst>
        </pc:picChg>
        <pc:picChg chg="add mod">
          <ac:chgData name="Directie 't Luikertje" userId="00f30b89-aaab-45f1-a26f-838907422d90" providerId="ADAL" clId="{EAC7C12B-58D6-46A8-8CEF-3FBA64439081}" dt="2024-08-31T17:47:22.108" v="493" actId="14100"/>
          <ac:picMkLst>
            <pc:docMk/>
            <pc:sldMk cId="1434612549" sldId="264"/>
            <ac:picMk id="6" creationId="{F5B6858C-60FC-4871-8CC3-1124960820AD}"/>
          </ac:picMkLst>
        </pc:picChg>
      </pc:sldChg>
      <pc:sldChg chg="modSp">
        <pc:chgData name="Directie 't Luikertje" userId="00f30b89-aaab-45f1-a26f-838907422d90" providerId="ADAL" clId="{EAC7C12B-58D6-46A8-8CEF-3FBA64439081}" dt="2024-09-03T09:28:03.529" v="552" actId="1076"/>
        <pc:sldMkLst>
          <pc:docMk/>
          <pc:sldMk cId="2817136644" sldId="266"/>
        </pc:sldMkLst>
        <pc:picChg chg="mod">
          <ac:chgData name="Directie 't Luikertje" userId="00f30b89-aaab-45f1-a26f-838907422d90" providerId="ADAL" clId="{EAC7C12B-58D6-46A8-8CEF-3FBA64439081}" dt="2024-09-03T09:28:03.529" v="552" actId="1076"/>
          <ac:picMkLst>
            <pc:docMk/>
            <pc:sldMk cId="2817136644" sldId="266"/>
            <ac:picMk id="5" creationId="{14CE45B1-B469-4A4E-9825-F47790A1341F}"/>
          </ac:picMkLst>
        </pc:picChg>
      </pc:sldChg>
      <pc:sldChg chg="addSp delSp modSp">
        <pc:chgData name="Directie 't Luikertje" userId="00f30b89-aaab-45f1-a26f-838907422d90" providerId="ADAL" clId="{EAC7C12B-58D6-46A8-8CEF-3FBA64439081}" dt="2024-09-03T08:49:26.782" v="549" actId="1076"/>
        <pc:sldMkLst>
          <pc:docMk/>
          <pc:sldMk cId="344656817" sldId="268"/>
        </pc:sldMkLst>
        <pc:spChg chg="mod">
          <ac:chgData name="Directie 't Luikertje" userId="00f30b89-aaab-45f1-a26f-838907422d90" providerId="ADAL" clId="{EAC7C12B-58D6-46A8-8CEF-3FBA64439081}" dt="2024-09-03T08:49:26.782" v="549" actId="1076"/>
          <ac:spMkLst>
            <pc:docMk/>
            <pc:sldMk cId="344656817" sldId="268"/>
            <ac:spMk id="2" creationId="{0B1C736F-C8E5-4765-B02D-55EDD0D33941}"/>
          </ac:spMkLst>
        </pc:spChg>
        <pc:spChg chg="add del mod">
          <ac:chgData name="Directie 't Luikertje" userId="00f30b89-aaab-45f1-a26f-838907422d90" providerId="ADAL" clId="{EAC7C12B-58D6-46A8-8CEF-3FBA64439081}" dt="2024-09-03T08:48:59.085" v="542"/>
          <ac:spMkLst>
            <pc:docMk/>
            <pc:sldMk cId="344656817" sldId="268"/>
            <ac:spMk id="4" creationId="{0E69535D-0981-4860-A19C-F086232EA550}"/>
          </ac:spMkLst>
        </pc:spChg>
        <pc:picChg chg="add mod">
          <ac:chgData name="Directie 't Luikertje" userId="00f30b89-aaab-45f1-a26f-838907422d90" providerId="ADAL" clId="{EAC7C12B-58D6-46A8-8CEF-3FBA64439081}" dt="2024-09-03T08:49:13.526" v="544" actId="14100"/>
          <ac:picMkLst>
            <pc:docMk/>
            <pc:sldMk cId="344656817" sldId="268"/>
            <ac:picMk id="5" creationId="{34E14BCD-93F0-4F7D-99FA-902CFC34E95B}"/>
          </ac:picMkLst>
        </pc:picChg>
        <pc:picChg chg="mod">
          <ac:chgData name="Directie 't Luikertje" userId="00f30b89-aaab-45f1-a26f-838907422d90" providerId="ADAL" clId="{EAC7C12B-58D6-46A8-8CEF-3FBA64439081}" dt="2024-09-03T08:49:25.497" v="548" actId="1076"/>
          <ac:picMkLst>
            <pc:docMk/>
            <pc:sldMk cId="344656817" sldId="268"/>
            <ac:picMk id="7" creationId="{9E91C652-77AD-4462-80C5-AFBF4AE9479D}"/>
          </ac:picMkLst>
        </pc:picChg>
        <pc:picChg chg="del mod">
          <ac:chgData name="Directie 't Luikertje" userId="00f30b89-aaab-45f1-a26f-838907422d90" providerId="ADAL" clId="{EAC7C12B-58D6-46A8-8CEF-3FBA64439081}" dt="2024-09-03T08:48:55.045" v="541" actId="478"/>
          <ac:picMkLst>
            <pc:docMk/>
            <pc:sldMk cId="344656817" sldId="268"/>
            <ac:picMk id="9" creationId="{ACEDC4DA-9C46-4946-A94E-7B64DB6DC92E}"/>
          </ac:picMkLst>
        </pc:picChg>
      </pc:sldChg>
      <pc:sldChg chg="modSp">
        <pc:chgData name="Directie 't Luikertje" userId="00f30b89-aaab-45f1-a26f-838907422d90" providerId="ADAL" clId="{EAC7C12B-58D6-46A8-8CEF-3FBA64439081}" dt="2024-08-16T14:00:59.871" v="141" actId="1076"/>
        <pc:sldMkLst>
          <pc:docMk/>
          <pc:sldMk cId="998937366" sldId="269"/>
        </pc:sldMkLst>
        <pc:picChg chg="mod">
          <ac:chgData name="Directie 't Luikertje" userId="00f30b89-aaab-45f1-a26f-838907422d90" providerId="ADAL" clId="{EAC7C12B-58D6-46A8-8CEF-3FBA64439081}" dt="2024-08-16T14:00:59.871" v="141" actId="1076"/>
          <ac:picMkLst>
            <pc:docMk/>
            <pc:sldMk cId="998937366" sldId="269"/>
            <ac:picMk id="5" creationId="{7E08C248-0802-4EFE-AE73-2BD0B7E45A1E}"/>
          </ac:picMkLst>
        </pc:picChg>
      </pc:sldChg>
      <pc:sldChg chg="addSp delSp modSp">
        <pc:chgData name="Directie 't Luikertje" userId="00f30b89-aaab-45f1-a26f-838907422d90" providerId="ADAL" clId="{EAC7C12B-58D6-46A8-8CEF-3FBA64439081}" dt="2024-09-02T19:38:22.043" v="525" actId="14100"/>
        <pc:sldMkLst>
          <pc:docMk/>
          <pc:sldMk cId="1505812572" sldId="270"/>
        </pc:sldMkLst>
        <pc:spChg chg="add del mod">
          <ac:chgData name="Directie 't Luikertje" userId="00f30b89-aaab-45f1-a26f-838907422d90" providerId="ADAL" clId="{EAC7C12B-58D6-46A8-8CEF-3FBA64439081}" dt="2024-09-02T19:38:14.803" v="523"/>
          <ac:spMkLst>
            <pc:docMk/>
            <pc:sldMk cId="1505812572" sldId="270"/>
            <ac:spMk id="4" creationId="{953354F0-4277-4694-AC82-A4B9FF8A827E}"/>
          </ac:spMkLst>
        </pc:spChg>
        <pc:spChg chg="add del mod">
          <ac:chgData name="Directie 't Luikertje" userId="00f30b89-aaab-45f1-a26f-838907422d90" providerId="ADAL" clId="{EAC7C12B-58D6-46A8-8CEF-3FBA64439081}" dt="2024-08-22T15:18:20.748" v="213"/>
          <ac:spMkLst>
            <pc:docMk/>
            <pc:sldMk cId="1505812572" sldId="270"/>
            <ac:spMk id="4" creationId="{B1A71FD6-845F-49E1-BB3A-C229C3569123}"/>
          </ac:spMkLst>
        </pc:spChg>
        <pc:picChg chg="add del mod">
          <ac:chgData name="Directie 't Luikertje" userId="00f30b89-aaab-45f1-a26f-838907422d90" providerId="ADAL" clId="{EAC7C12B-58D6-46A8-8CEF-3FBA64439081}" dt="2024-08-22T15:18:23.082" v="214" actId="478"/>
          <ac:picMkLst>
            <pc:docMk/>
            <pc:sldMk cId="1505812572" sldId="270"/>
            <ac:picMk id="5" creationId="{C02C6D82-E1B6-47A2-B64D-D09884799CAE}"/>
          </ac:picMkLst>
        </pc:picChg>
        <pc:picChg chg="add mod">
          <ac:chgData name="Directie 't Luikertje" userId="00f30b89-aaab-45f1-a26f-838907422d90" providerId="ADAL" clId="{EAC7C12B-58D6-46A8-8CEF-3FBA64439081}" dt="2024-09-02T19:38:22.043" v="525" actId="14100"/>
          <ac:picMkLst>
            <pc:docMk/>
            <pc:sldMk cId="1505812572" sldId="270"/>
            <ac:picMk id="5" creationId="{DBB3760E-6F2F-4D7A-A920-28112337BDA4}"/>
          </ac:picMkLst>
        </pc:picChg>
        <pc:picChg chg="del mod">
          <ac:chgData name="Directie 't Luikertje" userId="00f30b89-aaab-45f1-a26f-838907422d90" providerId="ADAL" clId="{EAC7C12B-58D6-46A8-8CEF-3FBA64439081}" dt="2024-08-22T15:17:47.760" v="207" actId="478"/>
          <ac:picMkLst>
            <pc:docMk/>
            <pc:sldMk cId="1505812572" sldId="270"/>
            <ac:picMk id="6" creationId="{78F35C2C-1F71-4B3D-BA5C-EC3A5E3632D1}"/>
          </ac:picMkLst>
        </pc:picChg>
        <pc:picChg chg="add del mod">
          <ac:chgData name="Directie 't Luikertje" userId="00f30b89-aaab-45f1-a26f-838907422d90" providerId="ADAL" clId="{EAC7C12B-58D6-46A8-8CEF-3FBA64439081}" dt="2024-09-02T19:38:12.089" v="522" actId="478"/>
          <ac:picMkLst>
            <pc:docMk/>
            <pc:sldMk cId="1505812572" sldId="270"/>
            <ac:picMk id="7" creationId="{A1EC44C2-F58C-454D-965F-2BAD443EBD91}"/>
          </ac:picMkLst>
        </pc:picChg>
      </pc:sldChg>
      <pc:sldChg chg="addSp delSp modSp">
        <pc:chgData name="Directie 't Luikertje" userId="00f30b89-aaab-45f1-a26f-838907422d90" providerId="ADAL" clId="{EAC7C12B-58D6-46A8-8CEF-3FBA64439081}" dt="2024-09-03T09:27:35.088" v="551" actId="14100"/>
        <pc:sldMkLst>
          <pc:docMk/>
          <pc:sldMk cId="2670364210" sldId="271"/>
        </pc:sldMkLst>
        <pc:spChg chg="add del mod">
          <ac:chgData name="Directie 't Luikertje" userId="00f30b89-aaab-45f1-a26f-838907422d90" providerId="ADAL" clId="{EAC7C12B-58D6-46A8-8CEF-3FBA64439081}" dt="2024-08-22T15:19:19.561" v="219"/>
          <ac:spMkLst>
            <pc:docMk/>
            <pc:sldMk cId="2670364210" sldId="271"/>
            <ac:spMk id="4" creationId="{91C993E8-9C0F-4B18-94E4-42A0F7568C79}"/>
          </ac:spMkLst>
        </pc:spChg>
        <pc:picChg chg="add mod">
          <ac:chgData name="Directie 't Luikertje" userId="00f30b89-aaab-45f1-a26f-838907422d90" providerId="ADAL" clId="{EAC7C12B-58D6-46A8-8CEF-3FBA64439081}" dt="2024-09-03T09:27:35.088" v="551" actId="14100"/>
          <ac:picMkLst>
            <pc:docMk/>
            <pc:sldMk cId="2670364210" sldId="271"/>
            <ac:picMk id="5" creationId="{3AD812F7-A41E-43EF-9BE1-CBB7A57A3335}"/>
          </ac:picMkLst>
        </pc:picChg>
        <pc:picChg chg="del mod">
          <ac:chgData name="Directie 't Luikertje" userId="00f30b89-aaab-45f1-a26f-838907422d90" providerId="ADAL" clId="{EAC7C12B-58D6-46A8-8CEF-3FBA64439081}" dt="2024-08-22T15:19:17.088" v="218" actId="478"/>
          <ac:picMkLst>
            <pc:docMk/>
            <pc:sldMk cId="2670364210" sldId="271"/>
            <ac:picMk id="7" creationId="{C70F530F-8CB2-4F29-8687-2B23C77C5D32}"/>
          </ac:picMkLst>
        </pc:picChg>
      </pc:sldChg>
      <pc:sldChg chg="addSp delSp modSp add modAnim">
        <pc:chgData name="Directie 't Luikertje" userId="00f30b89-aaab-45f1-a26f-838907422d90" providerId="ADAL" clId="{EAC7C12B-58D6-46A8-8CEF-3FBA64439081}" dt="2024-08-16T13:07:42.247" v="15" actId="1076"/>
        <pc:sldMkLst>
          <pc:docMk/>
          <pc:sldMk cId="281227059" sldId="274"/>
        </pc:sldMkLst>
        <pc:spChg chg="del">
          <ac:chgData name="Directie 't Luikertje" userId="00f30b89-aaab-45f1-a26f-838907422d90" providerId="ADAL" clId="{EAC7C12B-58D6-46A8-8CEF-3FBA64439081}" dt="2024-08-16T13:06:53.325" v="5" actId="478"/>
          <ac:spMkLst>
            <pc:docMk/>
            <pc:sldMk cId="281227059" sldId="274"/>
            <ac:spMk id="2" creationId="{52BA22B8-79B4-438C-8364-C49BC5E8803C}"/>
          </ac:spMkLst>
        </pc:spChg>
        <pc:spChg chg="del mod">
          <ac:chgData name="Directie 't Luikertje" userId="00f30b89-aaab-45f1-a26f-838907422d90" providerId="ADAL" clId="{EAC7C12B-58D6-46A8-8CEF-3FBA64439081}" dt="2024-08-16T13:07:16.326" v="8"/>
          <ac:spMkLst>
            <pc:docMk/>
            <pc:sldMk cId="281227059" sldId="274"/>
            <ac:spMk id="3" creationId="{7C002F0F-5436-4C1E-B8BF-7576E05EC123}"/>
          </ac:spMkLst>
        </pc:spChg>
        <pc:picChg chg="add mod">
          <ac:chgData name="Directie 't Luikertje" userId="00f30b89-aaab-45f1-a26f-838907422d90" providerId="ADAL" clId="{EAC7C12B-58D6-46A8-8CEF-3FBA64439081}" dt="2024-08-16T13:07:32.547" v="12" actId="1076"/>
          <ac:picMkLst>
            <pc:docMk/>
            <pc:sldMk cId="281227059" sldId="274"/>
            <ac:picMk id="4" creationId="{4A73600B-8115-4FC5-B4A0-036FE2EF43DD}"/>
          </ac:picMkLst>
        </pc:picChg>
        <pc:picChg chg="add mod">
          <ac:chgData name="Directie 't Luikertje" userId="00f30b89-aaab-45f1-a26f-838907422d90" providerId="ADAL" clId="{EAC7C12B-58D6-46A8-8CEF-3FBA64439081}" dt="2024-08-16T13:07:42.247" v="15" actId="1076"/>
          <ac:picMkLst>
            <pc:docMk/>
            <pc:sldMk cId="281227059" sldId="274"/>
            <ac:picMk id="5" creationId="{9B89F5E7-BC42-440D-829E-9CCBC27F95F3}"/>
          </ac:picMkLst>
        </pc:picChg>
      </pc:sldChg>
      <pc:sldChg chg="add">
        <pc:chgData name="Directie 't Luikertje" userId="00f30b89-aaab-45f1-a26f-838907422d90" providerId="ADAL" clId="{EAC7C12B-58D6-46A8-8CEF-3FBA64439081}" dt="2024-08-16T13:54:57.004" v="51"/>
        <pc:sldMkLst>
          <pc:docMk/>
          <pc:sldMk cId="405944333" sldId="275"/>
        </pc:sldMkLst>
      </pc:sldChg>
      <pc:sldChg chg="addSp modSp add ord">
        <pc:chgData name="Directie 't Luikertje" userId="00f30b89-aaab-45f1-a26f-838907422d90" providerId="ADAL" clId="{EAC7C12B-58D6-46A8-8CEF-3FBA64439081}" dt="2024-08-16T13:59:46.444" v="139" actId="13926"/>
        <pc:sldMkLst>
          <pc:docMk/>
          <pc:sldMk cId="3566362407" sldId="276"/>
        </pc:sldMkLst>
        <pc:spChg chg="mod">
          <ac:chgData name="Directie 't Luikertje" userId="00f30b89-aaab-45f1-a26f-838907422d90" providerId="ADAL" clId="{EAC7C12B-58D6-46A8-8CEF-3FBA64439081}" dt="2024-08-16T13:57:01.467" v="121" actId="20577"/>
          <ac:spMkLst>
            <pc:docMk/>
            <pc:sldMk cId="3566362407" sldId="276"/>
            <ac:spMk id="2" creationId="{12BC7B6F-709A-45F9-9CCE-4044B3E67AAD}"/>
          </ac:spMkLst>
        </pc:spChg>
        <pc:spChg chg="mod">
          <ac:chgData name="Directie 't Luikertje" userId="00f30b89-aaab-45f1-a26f-838907422d90" providerId="ADAL" clId="{EAC7C12B-58D6-46A8-8CEF-3FBA64439081}" dt="2024-08-16T13:57:26.595" v="122"/>
          <ac:spMkLst>
            <pc:docMk/>
            <pc:sldMk cId="3566362407" sldId="276"/>
            <ac:spMk id="3" creationId="{2AC5F484-B75D-4DEC-AE94-68FFF9701470}"/>
          </ac:spMkLst>
        </pc:spChg>
        <pc:spChg chg="mod">
          <ac:chgData name="Directie 't Luikertje" userId="00f30b89-aaab-45f1-a26f-838907422d90" providerId="ADAL" clId="{EAC7C12B-58D6-46A8-8CEF-3FBA64439081}" dt="2024-08-16T13:59:41.411" v="138" actId="13926"/>
          <ac:spMkLst>
            <pc:docMk/>
            <pc:sldMk cId="3566362407" sldId="276"/>
            <ac:spMk id="4" creationId="{16C70629-4F63-41C6-9BEC-F6EB94AE7ED5}"/>
          </ac:spMkLst>
        </pc:spChg>
        <pc:spChg chg="mod">
          <ac:chgData name="Directie 't Luikertje" userId="00f30b89-aaab-45f1-a26f-838907422d90" providerId="ADAL" clId="{EAC7C12B-58D6-46A8-8CEF-3FBA64439081}" dt="2024-08-16T13:59:28.865" v="137" actId="20577"/>
          <ac:spMkLst>
            <pc:docMk/>
            <pc:sldMk cId="3566362407" sldId="276"/>
            <ac:spMk id="5" creationId="{F20E6206-A8C7-4BA7-8765-7052B2FE1769}"/>
          </ac:spMkLst>
        </pc:spChg>
        <pc:spChg chg="mod">
          <ac:chgData name="Directie 't Luikertje" userId="00f30b89-aaab-45f1-a26f-838907422d90" providerId="ADAL" clId="{EAC7C12B-58D6-46A8-8CEF-3FBA64439081}" dt="2024-08-16T13:59:46.444" v="139" actId="13926"/>
          <ac:spMkLst>
            <pc:docMk/>
            <pc:sldMk cId="3566362407" sldId="276"/>
            <ac:spMk id="6" creationId="{3330BF45-7A69-4309-AC9A-5AD8927C49CD}"/>
          </ac:spMkLst>
        </pc:spChg>
        <pc:picChg chg="add mod">
          <ac:chgData name="Directie 't Luikertje" userId="00f30b89-aaab-45f1-a26f-838907422d90" providerId="ADAL" clId="{EAC7C12B-58D6-46A8-8CEF-3FBA64439081}" dt="2024-08-16T13:59:26.756" v="136" actId="14100"/>
          <ac:picMkLst>
            <pc:docMk/>
            <pc:sldMk cId="3566362407" sldId="276"/>
            <ac:picMk id="7" creationId="{C8FD9630-D01D-4C71-B8D0-FD9BCCFEC810}"/>
          </ac:picMkLst>
        </pc:picChg>
      </pc:sldChg>
      <pc:sldChg chg="modSp add">
        <pc:chgData name="Directie 't Luikertje" userId="00f30b89-aaab-45f1-a26f-838907422d90" providerId="ADAL" clId="{EAC7C12B-58D6-46A8-8CEF-3FBA64439081}" dt="2024-08-16T14:02:02.147" v="173" actId="20577"/>
        <pc:sldMkLst>
          <pc:docMk/>
          <pc:sldMk cId="3973927158" sldId="277"/>
        </pc:sldMkLst>
        <pc:spChg chg="mod">
          <ac:chgData name="Directie 't Luikertje" userId="00f30b89-aaab-45f1-a26f-838907422d90" providerId="ADAL" clId="{EAC7C12B-58D6-46A8-8CEF-3FBA64439081}" dt="2024-08-16T14:02:02.147" v="173" actId="20577"/>
          <ac:spMkLst>
            <pc:docMk/>
            <pc:sldMk cId="3973927158" sldId="277"/>
            <ac:spMk id="4" creationId="{E4E7F23E-BD53-4AAD-8ECD-6EC7F98C16B3}"/>
          </ac:spMkLst>
        </pc:spChg>
      </pc:sldChg>
      <pc:sldChg chg="modSp add modNotes">
        <pc:chgData name="Directie 't Luikertje" userId="00f30b89-aaab-45f1-a26f-838907422d90" providerId="ADAL" clId="{EAC7C12B-58D6-46A8-8CEF-3FBA64439081}" dt="2024-09-03T06:23:07.394" v="540"/>
        <pc:sldMkLst>
          <pc:docMk/>
          <pc:sldMk cId="0" sldId="323"/>
        </pc:sldMkLst>
        <pc:spChg chg="mod">
          <ac:chgData name="Directie 't Luikertje" userId="00f30b89-aaab-45f1-a26f-838907422d90" providerId="ADAL" clId="{EAC7C12B-58D6-46A8-8CEF-3FBA64439081}" dt="2024-08-31T17:44:53.600" v="487" actId="207"/>
          <ac:spMkLst>
            <pc:docMk/>
            <pc:sldMk cId="0" sldId="323"/>
            <ac:spMk id="5" creationId="{9D1C1C48-DF5E-478E-9B7C-1DF28F771549}"/>
          </ac:spMkLst>
        </pc:spChg>
        <pc:picChg chg="mod">
          <ac:chgData name="Directie 't Luikertje" userId="00f30b89-aaab-45f1-a26f-838907422d90" providerId="ADAL" clId="{EAC7C12B-58D6-46A8-8CEF-3FBA64439081}" dt="2024-08-31T17:44:31.416" v="485" actId="1076"/>
          <ac:picMkLst>
            <pc:docMk/>
            <pc:sldMk cId="0" sldId="323"/>
            <ac:picMk id="6" creationId="{F1C63A81-612F-49A6-B83D-8778FBEBFB5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E5C7C-C442-447F-BEEC-F78389031CD0}" type="datetimeFigureOut">
              <a:rPr lang="nl-BE" smtClean="0"/>
              <a:t>2/09/2024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9E639-79EB-4313-91AC-08C59EFC079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357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4EAF52E-0120-43E9-8BFE-5FCCE96CC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43000" y="3308350"/>
            <a:ext cx="15881350" cy="893445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4FAA235-A5DE-4360-A6D9-3EBB47B3B9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359535" y="12739181"/>
            <a:ext cx="10876280" cy="10422970"/>
          </a:xfrm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lei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4">
            <a:extLst>
              <a:ext uri="{FF2B5EF4-FFF2-40B4-BE49-F238E27FC236}">
                <a16:creationId xmlns:a16="http://schemas.microsoft.com/office/drawing/2014/main" id="{48B5CDDA-B3F6-47F5-9F01-99E624A72BB0}"/>
              </a:ext>
            </a:extLst>
          </p:cNvPr>
          <p:cNvSpPr/>
          <p:nvPr/>
        </p:nvSpPr>
        <p:spPr>
          <a:xfrm>
            <a:off x="-24067" y="3390896"/>
            <a:ext cx="12216063" cy="3467103"/>
          </a:xfrm>
          <a:prstGeom prst="rect">
            <a:avLst/>
          </a:prstGeom>
          <a:solidFill>
            <a:srgbClr val="D2D59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450" b="0" i="0" u="none" strike="noStrike" kern="1200" cap="none" spc="0" baseline="0">
              <a:solidFill>
                <a:srgbClr val="FDFAF6"/>
              </a:solidFill>
              <a:uFillTx/>
              <a:latin typeface="Sabon Next LT"/>
            </a:endParaRPr>
          </a:p>
        </p:txBody>
      </p:sp>
      <p:sp>
        <p:nvSpPr>
          <p:cNvPr id="3" name="Rechthoek 5">
            <a:extLst>
              <a:ext uri="{FF2B5EF4-FFF2-40B4-BE49-F238E27FC236}">
                <a16:creationId xmlns:a16="http://schemas.microsoft.com/office/drawing/2014/main" id="{74968234-3193-43A7-8D46-0C5228E0791A}"/>
              </a:ext>
            </a:extLst>
          </p:cNvPr>
          <p:cNvSpPr/>
          <p:nvPr/>
        </p:nvSpPr>
        <p:spPr>
          <a:xfrm>
            <a:off x="443346" y="332512"/>
            <a:ext cx="11305312" cy="6026728"/>
          </a:xfrm>
          <a:prstGeom prst="rect">
            <a:avLst/>
          </a:prstGeom>
          <a:solidFill>
            <a:srgbClr val="FDFAF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600" b="0" i="0" u="none" strike="noStrike" kern="1200" cap="none" spc="0" baseline="0">
              <a:solidFill>
                <a:srgbClr val="FDFAF6"/>
              </a:solidFill>
              <a:uFillTx/>
              <a:latin typeface="Sabon Next LT"/>
            </a:endParaRPr>
          </a:p>
        </p:txBody>
      </p:sp>
      <p:grpSp>
        <p:nvGrpSpPr>
          <p:cNvPr id="4" name="Groep 17">
            <a:extLst>
              <a:ext uri="{FF2B5EF4-FFF2-40B4-BE49-F238E27FC236}">
                <a16:creationId xmlns:a16="http://schemas.microsoft.com/office/drawing/2014/main" id="{5AAE343A-536E-48FB-B11D-3FEB2294C5F1}"/>
              </a:ext>
            </a:extLst>
          </p:cNvPr>
          <p:cNvGrpSpPr/>
          <p:nvPr/>
        </p:nvGrpSpPr>
        <p:grpSpPr>
          <a:xfrm>
            <a:off x="9353553" y="0"/>
            <a:ext cx="2838453" cy="2857957"/>
            <a:chOff x="9353553" y="0"/>
            <a:chExt cx="2838453" cy="2857957"/>
          </a:xfrm>
        </p:grpSpPr>
        <p:sp>
          <p:nvSpPr>
            <p:cNvPr id="5" name="Vrije vorm: Vorm 28">
              <a:extLst>
                <a:ext uri="{FF2B5EF4-FFF2-40B4-BE49-F238E27FC236}">
                  <a16:creationId xmlns:a16="http://schemas.microsoft.com/office/drawing/2014/main" id="{994ADE1C-6F88-4B30-8300-1EFAF230A931}"/>
                </a:ext>
              </a:extLst>
            </p:cNvPr>
            <p:cNvSpPr/>
            <p:nvPr/>
          </p:nvSpPr>
          <p:spPr>
            <a:xfrm flipH="1">
              <a:off x="9353553" y="0"/>
              <a:ext cx="2838453" cy="28579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38450"/>
                <a:gd name="f7" fmla="val 2857958"/>
                <a:gd name="f8" fmla="val 1971005"/>
                <a:gd name="f9" fmla="val 7240"/>
                <a:gd name="f10" fmla="val 1484015"/>
                <a:gd name="f11" fmla="val 1716931"/>
                <a:gd name="f12" fmla="val 2697914"/>
                <a:gd name="f13" fmla="val 278890"/>
                <a:gd name="f14" fmla="val 2843883"/>
                <a:gd name="f15" fmla="val 1990580"/>
                <a:gd name="f16" fmla="val 190293"/>
                <a:gd name="f17" fmla="val 1980883"/>
                <a:gd name="f18" fmla="val 1124600"/>
                <a:gd name="f19" fmla="val 1885128"/>
                <a:gd name="f20" fmla="val 1866185"/>
                <a:gd name="f21" fmla="val 1135788"/>
                <a:gd name="f22" fmla="val 1960910"/>
                <a:gd name="f23" fmla="val 200390"/>
                <a:gd name="f24" fmla="+- 0 0 -90"/>
                <a:gd name="f25" fmla="*/ f3 1 2838450"/>
                <a:gd name="f26" fmla="*/ f4 1 2857958"/>
                <a:gd name="f27" fmla="+- f7 0 f5"/>
                <a:gd name="f28" fmla="+- f6 0 f5"/>
                <a:gd name="f29" fmla="*/ f24 f0 1"/>
                <a:gd name="f30" fmla="*/ f28 1 2838450"/>
                <a:gd name="f31" fmla="*/ f27 1 2857958"/>
                <a:gd name="f32" fmla="*/ 1971005 f28 1"/>
                <a:gd name="f33" fmla="*/ 0 f27 1"/>
                <a:gd name="f34" fmla="*/ 2838450 f28 1"/>
                <a:gd name="f35" fmla="*/ 7240 f27 1"/>
                <a:gd name="f36" fmla="*/ 278890 f28 1"/>
                <a:gd name="f37" fmla="*/ 2843883 f27 1"/>
                <a:gd name="f38" fmla="*/ 0 f28 1"/>
                <a:gd name="f39" fmla="*/ 2857958 f27 1"/>
                <a:gd name="f40" fmla="*/ 1990580 f27 1"/>
                <a:gd name="f41" fmla="*/ 190293 f28 1"/>
                <a:gd name="f42" fmla="*/ 1980883 f27 1"/>
                <a:gd name="f43" fmla="*/ 1960910 f28 1"/>
                <a:gd name="f44" fmla="*/ 200390 f27 1"/>
                <a:gd name="f45" fmla="*/ f29 1 f2"/>
                <a:gd name="f46" fmla="*/ f32 1 2838450"/>
                <a:gd name="f47" fmla="*/ f33 1 2857958"/>
                <a:gd name="f48" fmla="*/ f34 1 2838450"/>
                <a:gd name="f49" fmla="*/ f35 1 2857958"/>
                <a:gd name="f50" fmla="*/ f36 1 2838450"/>
                <a:gd name="f51" fmla="*/ f37 1 2857958"/>
                <a:gd name="f52" fmla="*/ f38 1 2838450"/>
                <a:gd name="f53" fmla="*/ f39 1 2857958"/>
                <a:gd name="f54" fmla="*/ f40 1 2857958"/>
                <a:gd name="f55" fmla="*/ f41 1 2838450"/>
                <a:gd name="f56" fmla="*/ f42 1 2857958"/>
                <a:gd name="f57" fmla="*/ f43 1 2838450"/>
                <a:gd name="f58" fmla="*/ f44 1 2857958"/>
                <a:gd name="f59" fmla="*/ f5 1 f30"/>
                <a:gd name="f60" fmla="*/ f6 1 f30"/>
                <a:gd name="f61" fmla="*/ f5 1 f31"/>
                <a:gd name="f62" fmla="*/ f7 1 f31"/>
                <a:gd name="f63" fmla="+- f45 0 f1"/>
                <a:gd name="f64" fmla="*/ f46 1 f30"/>
                <a:gd name="f65" fmla="*/ f47 1 f31"/>
                <a:gd name="f66" fmla="*/ f48 1 f30"/>
                <a:gd name="f67" fmla="*/ f49 1 f31"/>
                <a:gd name="f68" fmla="*/ f50 1 f30"/>
                <a:gd name="f69" fmla="*/ f51 1 f31"/>
                <a:gd name="f70" fmla="*/ f52 1 f30"/>
                <a:gd name="f71" fmla="*/ f53 1 f31"/>
                <a:gd name="f72" fmla="*/ f54 1 f31"/>
                <a:gd name="f73" fmla="*/ f55 1 f30"/>
                <a:gd name="f74" fmla="*/ f56 1 f31"/>
                <a:gd name="f75" fmla="*/ f57 1 f30"/>
                <a:gd name="f76" fmla="*/ f58 1 f31"/>
                <a:gd name="f77" fmla="*/ f59 f25 1"/>
                <a:gd name="f78" fmla="*/ f60 f25 1"/>
                <a:gd name="f79" fmla="*/ f62 f26 1"/>
                <a:gd name="f80" fmla="*/ f61 f26 1"/>
                <a:gd name="f81" fmla="*/ f64 f25 1"/>
                <a:gd name="f82" fmla="*/ f65 f26 1"/>
                <a:gd name="f83" fmla="*/ f66 f25 1"/>
                <a:gd name="f84" fmla="*/ f67 f26 1"/>
                <a:gd name="f85" fmla="*/ f68 f25 1"/>
                <a:gd name="f86" fmla="*/ f69 f26 1"/>
                <a:gd name="f87" fmla="*/ f70 f25 1"/>
                <a:gd name="f88" fmla="*/ f71 f26 1"/>
                <a:gd name="f89" fmla="*/ f72 f26 1"/>
                <a:gd name="f90" fmla="*/ f73 f25 1"/>
                <a:gd name="f91" fmla="*/ f74 f26 1"/>
                <a:gd name="f92" fmla="*/ f75 f25 1"/>
                <a:gd name="f93" fmla="*/ f7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81" y="f82"/>
                </a:cxn>
                <a:cxn ang="f63">
                  <a:pos x="f83" y="f82"/>
                </a:cxn>
                <a:cxn ang="f63">
                  <a:pos x="f83" y="f84"/>
                </a:cxn>
                <a:cxn ang="f63">
                  <a:pos x="f85" y="f86"/>
                </a:cxn>
                <a:cxn ang="f63">
                  <a:pos x="f87" y="f88"/>
                </a:cxn>
                <a:cxn ang="f63">
                  <a:pos x="f87" y="f89"/>
                </a:cxn>
                <a:cxn ang="f63">
                  <a:pos x="f90" y="f91"/>
                </a:cxn>
                <a:cxn ang="f63">
                  <a:pos x="f92" y="f93"/>
                </a:cxn>
              </a:cxnLst>
              <a:rect l="f77" t="f80" r="f78" b="f79"/>
              <a:pathLst>
                <a:path w="2838450" h="2857958">
                  <a:moveTo>
                    <a:pt x="f8" y="f5"/>
                  </a:moveTo>
                  <a:lnTo>
                    <a:pt x="f6" y="f5"/>
                  </a:lnTo>
                  <a:lnTo>
                    <a:pt x="f6" y="f9"/>
                  </a:lnTo>
                  <a:cubicBezTo>
                    <a:pt x="f6" y="f10"/>
                    <a:pt x="f11" y="f12"/>
                    <a:pt x="f13" y="f14"/>
                  </a:cubicBezTo>
                  <a:lnTo>
                    <a:pt x="f5" y="f7"/>
                  </a:lnTo>
                  <a:lnTo>
                    <a:pt x="f5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lose/>
                </a:path>
              </a:pathLst>
            </a:custGeom>
            <a:solidFill>
              <a:srgbClr val="F5CDC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Sabon Next LT"/>
              </a:endParaRPr>
            </a:p>
          </p:txBody>
        </p:sp>
        <p:sp>
          <p:nvSpPr>
            <p:cNvPr id="6" name="Vrije vorm: Vorm 15">
              <a:extLst>
                <a:ext uri="{FF2B5EF4-FFF2-40B4-BE49-F238E27FC236}">
                  <a16:creationId xmlns:a16="http://schemas.microsoft.com/office/drawing/2014/main" id="{A4BC4843-8D7F-41C7-AE03-69B876080336}"/>
                </a:ext>
              </a:extLst>
            </p:cNvPr>
            <p:cNvSpPr/>
            <p:nvPr/>
          </p:nvSpPr>
          <p:spPr>
            <a:xfrm flipH="1">
              <a:off x="11188552" y="0"/>
              <a:ext cx="1003453" cy="10130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3449"/>
                <a:gd name="f7" fmla="val 1013015"/>
                <a:gd name="f8" fmla="val 998306"/>
                <a:gd name="f9" fmla="val 100639"/>
                <a:gd name="f10" fmla="val 949402"/>
                <a:gd name="f11" fmla="val 576784"/>
                <a:gd name="f12" fmla="val 566756"/>
                <a:gd name="f13" fmla="val 959471"/>
                <a:gd name="f14" fmla="val 90663"/>
                <a:gd name="f15" fmla="val 1008380"/>
                <a:gd name="f16" fmla="+- 0 0 -90"/>
                <a:gd name="f17" fmla="*/ f3 1 1003449"/>
                <a:gd name="f18" fmla="*/ f4 1 1013015"/>
                <a:gd name="f19" fmla="+- f7 0 f5"/>
                <a:gd name="f20" fmla="+- f6 0 f5"/>
                <a:gd name="f21" fmla="*/ f16 f0 1"/>
                <a:gd name="f22" fmla="*/ f20 1 1003449"/>
                <a:gd name="f23" fmla="*/ f19 1 1013015"/>
                <a:gd name="f24" fmla="*/ 0 f20 1"/>
                <a:gd name="f25" fmla="*/ 0 f19 1"/>
                <a:gd name="f26" fmla="*/ 1003449 f20 1"/>
                <a:gd name="f27" fmla="*/ 998306 f20 1"/>
                <a:gd name="f28" fmla="*/ 100639 f19 1"/>
                <a:gd name="f29" fmla="*/ 90663 f20 1"/>
                <a:gd name="f30" fmla="*/ 1008380 f19 1"/>
                <a:gd name="f31" fmla="*/ 1013015 f19 1"/>
                <a:gd name="f32" fmla="*/ f21 1 f2"/>
                <a:gd name="f33" fmla="*/ f24 1 1003449"/>
                <a:gd name="f34" fmla="*/ f25 1 1013015"/>
                <a:gd name="f35" fmla="*/ f26 1 1003449"/>
                <a:gd name="f36" fmla="*/ f27 1 1003449"/>
                <a:gd name="f37" fmla="*/ f28 1 1013015"/>
                <a:gd name="f38" fmla="*/ f29 1 1003449"/>
                <a:gd name="f39" fmla="*/ f30 1 1013015"/>
                <a:gd name="f40" fmla="*/ f31 1 1013015"/>
                <a:gd name="f41" fmla="*/ f5 1 f22"/>
                <a:gd name="f42" fmla="*/ f6 1 f22"/>
                <a:gd name="f43" fmla="*/ f5 1 f23"/>
                <a:gd name="f44" fmla="*/ f7 1 f23"/>
                <a:gd name="f45" fmla="+- f32 0 f1"/>
                <a:gd name="f46" fmla="*/ f33 1 f22"/>
                <a:gd name="f47" fmla="*/ f34 1 f23"/>
                <a:gd name="f48" fmla="*/ f35 1 f22"/>
                <a:gd name="f49" fmla="*/ f36 1 f22"/>
                <a:gd name="f50" fmla="*/ f37 1 f23"/>
                <a:gd name="f51" fmla="*/ f38 1 f22"/>
                <a:gd name="f52" fmla="*/ f39 1 f23"/>
                <a:gd name="f53" fmla="*/ f40 1 f23"/>
                <a:gd name="f54" fmla="*/ f41 f17 1"/>
                <a:gd name="f55" fmla="*/ f42 f17 1"/>
                <a:gd name="f56" fmla="*/ f44 f18 1"/>
                <a:gd name="f57" fmla="*/ f43 f18 1"/>
                <a:gd name="f58" fmla="*/ f46 f17 1"/>
                <a:gd name="f59" fmla="*/ f47 f18 1"/>
                <a:gd name="f60" fmla="*/ f48 f17 1"/>
                <a:gd name="f61" fmla="*/ f49 f17 1"/>
                <a:gd name="f62" fmla="*/ f50 f18 1"/>
                <a:gd name="f63" fmla="*/ f51 f17 1"/>
                <a:gd name="f64" fmla="*/ f52 f18 1"/>
                <a:gd name="f65" fmla="*/ f5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8" y="f59"/>
                </a:cxn>
                <a:cxn ang="f45">
                  <a:pos x="f60" y="f59"/>
                </a:cxn>
                <a:cxn ang="f45">
                  <a:pos x="f61" y="f62"/>
                </a:cxn>
                <a:cxn ang="f45">
                  <a:pos x="f63" y="f64"/>
                </a:cxn>
                <a:cxn ang="f45">
                  <a:pos x="f58" y="f65"/>
                </a:cxn>
              </a:cxnLst>
              <a:rect l="f54" t="f57" r="f55" b="f56"/>
              <a:pathLst>
                <a:path w="1003449" h="1013015">
                  <a:moveTo>
                    <a:pt x="f5" y="f5"/>
                  </a:moveTo>
                  <a:lnTo>
                    <a:pt x="f6" y="f5"/>
                  </a:ln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lnTo>
                    <a:pt x="f5" y="f7"/>
                  </a:lnTo>
                  <a:close/>
                </a:path>
              </a:pathLst>
            </a:custGeom>
            <a:solidFill>
              <a:srgbClr val="FDFAF6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Sabon Next LT"/>
              </a:endParaRPr>
            </a:p>
          </p:txBody>
        </p:sp>
        <p:sp>
          <p:nvSpPr>
            <p:cNvPr id="7" name="Afbeelding 2">
              <a:extLst>
                <a:ext uri="{FF2B5EF4-FFF2-40B4-BE49-F238E27FC236}">
                  <a16:creationId xmlns:a16="http://schemas.microsoft.com/office/drawing/2014/main" id="{B41E500A-B94B-408F-9D44-68414E824B78}"/>
                </a:ext>
              </a:extLst>
            </p:cNvPr>
            <p:cNvSpPr/>
            <p:nvPr/>
          </p:nvSpPr>
          <p:spPr>
            <a:xfrm flipH="1">
              <a:off x="9958648" y="590135"/>
              <a:ext cx="775018" cy="7750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75021"/>
                <a:gd name="f7" fmla="val 387511"/>
                <a:gd name="f8" fmla="val 601527"/>
                <a:gd name="f9" fmla="val 173494"/>
                <a:gd name="f10" fmla="+- 0 0 -90"/>
                <a:gd name="f11" fmla="*/ f3 1 775021"/>
                <a:gd name="f12" fmla="*/ f4 1 775021"/>
                <a:gd name="f13" fmla="+- f6 0 f5"/>
                <a:gd name="f14" fmla="*/ f10 f0 1"/>
                <a:gd name="f15" fmla="*/ f13 1 775021"/>
                <a:gd name="f16" fmla="*/ 387511 f13 1"/>
                <a:gd name="f17" fmla="*/ 775021 f13 1"/>
                <a:gd name="f18" fmla="*/ 0 f13 1"/>
                <a:gd name="f19" fmla="*/ f14 1 f2"/>
                <a:gd name="f20" fmla="*/ f16 1 775021"/>
                <a:gd name="f21" fmla="*/ f17 1 775021"/>
                <a:gd name="f22" fmla="*/ f18 1 775021"/>
                <a:gd name="f23" fmla="*/ f5 1 f15"/>
                <a:gd name="f24" fmla="*/ f6 1 f15"/>
                <a:gd name="f25" fmla="+- f19 0 f1"/>
                <a:gd name="f26" fmla="*/ f20 1 f15"/>
                <a:gd name="f27" fmla="*/ f21 1 f15"/>
                <a:gd name="f28" fmla="*/ f22 1 f15"/>
                <a:gd name="f29" fmla="*/ f23 f11 1"/>
                <a:gd name="f30" fmla="*/ f24 f11 1"/>
                <a:gd name="f31" fmla="*/ f24 f12 1"/>
                <a:gd name="f32" fmla="*/ f23 f12 1"/>
                <a:gd name="f33" fmla="*/ f26 f11 1"/>
                <a:gd name="f34" fmla="*/ f27 f12 1"/>
                <a:gd name="f35" fmla="*/ f27 f11 1"/>
                <a:gd name="f36" fmla="*/ f26 f12 1"/>
                <a:gd name="f37" fmla="*/ f28 f12 1"/>
                <a:gd name="f38" fmla="*/ f2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3" y="f34"/>
                </a:cxn>
                <a:cxn ang="f25">
                  <a:pos x="f35" y="f36"/>
                </a:cxn>
                <a:cxn ang="f25">
                  <a:pos x="f33" y="f37"/>
                </a:cxn>
                <a:cxn ang="f25">
                  <a:pos x="f38" y="f36"/>
                </a:cxn>
                <a:cxn ang="f25">
                  <a:pos x="f33" y="f34"/>
                </a:cxn>
              </a:cxnLst>
              <a:rect l="f29" t="f32" r="f30" b="f31"/>
              <a:pathLst>
                <a:path w="775021" h="775021">
                  <a:moveTo>
                    <a:pt x="f7" y="f6"/>
                  </a:moveTo>
                  <a:cubicBezTo>
                    <a:pt x="f8" y="f6"/>
                    <a:pt x="f6" y="f8"/>
                    <a:pt x="f6" y="f7"/>
                  </a:cubicBezTo>
                  <a:cubicBezTo>
                    <a:pt x="f6" y="f9"/>
                    <a:pt x="f8" y="f5"/>
                    <a:pt x="f7" y="f5"/>
                  </a:cubicBezTo>
                  <a:cubicBezTo>
                    <a:pt x="f9" y="f5"/>
                    <a:pt x="f5" y="f9"/>
                    <a:pt x="f5" y="f7"/>
                  </a:cubicBezTo>
                  <a:cubicBezTo>
                    <a:pt x="f5" y="f8"/>
                    <a:pt x="f9" y="f6"/>
                    <a:pt x="f7" y="f6"/>
                  </a:cubicBezTo>
                  <a:close/>
                </a:path>
              </a:pathLst>
            </a:custGeom>
            <a:solidFill>
              <a:srgbClr val="1F2C8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Sabon Next LT"/>
              </a:endParaRPr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A08D0658-94F6-48EE-8A68-BD92D9C168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2445" y="1061627"/>
            <a:ext cx="5723586" cy="4739106"/>
          </a:xfrm>
        </p:spPr>
        <p:txBody>
          <a:bodyPr tIns="0" bIns="0" anchor="ctr" anchorCtr="0"/>
          <a:lstStyle>
            <a:lvl1pPr algn="l">
              <a:lnSpc>
                <a:spcPct val="100000"/>
              </a:lnSpc>
              <a:defRPr sz="3600"/>
            </a:lvl1pPr>
          </a:lstStyle>
          <a:p>
            <a:pPr lvl="0"/>
            <a:r>
              <a:rPr lang="nl-NL"/>
              <a:t>Klik om titel toe te voegen</a:t>
            </a:r>
          </a:p>
        </p:txBody>
      </p:sp>
      <p:sp>
        <p:nvSpPr>
          <p:cNvPr id="9" name="Tijdelijke aanduiding voor afbeelding 7">
            <a:extLst>
              <a:ext uri="{FF2B5EF4-FFF2-40B4-BE49-F238E27FC236}">
                <a16:creationId xmlns:a16="http://schemas.microsoft.com/office/drawing/2014/main" id="{E37DE362-0279-4F2F-B593-51DE725BC37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43346" y="0"/>
            <a:ext cx="4344698" cy="635952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 om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77377988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mailto:oudercomite@tluikertje.be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www.facebook.com/oudercomitenijverseel" TargetMode="External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1ACE5F-B30A-42F4-86F1-E8DE38E92E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BE" sz="8000" dirty="0"/>
              <a:t>KLASSIKAAL OUDERCONTACT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2729FC-6AAB-44E8-8D47-222CD881A3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2800" dirty="0"/>
              <a:t>DINSDAG 3 SEPTEMBER 2024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4D2CDD-B65F-4A71-AB2D-DFB3804A0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275" y="266237"/>
            <a:ext cx="1819476" cy="201532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ACF0501-8CF7-4E15-9628-E78186585E01}"/>
              </a:ext>
            </a:extLst>
          </p:cNvPr>
          <p:cNvSpPr/>
          <p:nvPr/>
        </p:nvSpPr>
        <p:spPr>
          <a:xfrm>
            <a:off x="2589213" y="492673"/>
            <a:ext cx="310854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WELKOM</a:t>
            </a:r>
          </a:p>
          <a:p>
            <a:pPr algn="ctr"/>
            <a:r>
              <a:rPr lang="nl-NL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op ons</a:t>
            </a:r>
            <a:endParaRPr lang="nl-NL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0829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18199-4C49-4512-B939-A33613DE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711" y="645939"/>
            <a:ext cx="4120547" cy="747856"/>
          </a:xfrm>
        </p:spPr>
        <p:txBody>
          <a:bodyPr>
            <a:normAutofit fontScale="90000"/>
          </a:bodyPr>
          <a:lstStyle/>
          <a:p>
            <a:r>
              <a:rPr lang="nl-BE" dirty="0"/>
              <a:t>QUESTI VOOR OUDERS: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AF65C15-30A0-484E-A3C8-2BB1100088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73" y="95127"/>
            <a:ext cx="3453413" cy="66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4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18199-4C49-4512-B939-A33613DE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0807"/>
          </a:xfrm>
        </p:spPr>
        <p:txBody>
          <a:bodyPr/>
          <a:lstStyle/>
          <a:p>
            <a:r>
              <a:rPr lang="nl-BE" dirty="0"/>
              <a:t>Wie is wie?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5B6858C-60FC-4871-8CC3-1124960820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3499" y="1234504"/>
            <a:ext cx="8068921" cy="53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18199-4C49-4512-B939-A33613DE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0807"/>
          </a:xfrm>
        </p:spPr>
        <p:txBody>
          <a:bodyPr/>
          <a:lstStyle/>
          <a:p>
            <a:r>
              <a:rPr lang="nl-BE" dirty="0"/>
              <a:t>Wie is wie?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83401F9-9498-46E1-8AC2-22A6F49AF9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1284030"/>
            <a:ext cx="8220272" cy="549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15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18199-4C49-4512-B939-A33613DE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0807"/>
          </a:xfrm>
        </p:spPr>
        <p:txBody>
          <a:bodyPr/>
          <a:lstStyle/>
          <a:p>
            <a:r>
              <a:rPr lang="nl-BE" dirty="0"/>
              <a:t>Wie is wie?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4CE45B1-B469-4A4E-9825-F47790A134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1999695"/>
            <a:ext cx="9263835" cy="35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36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C736F-C8E5-4765-B02D-55EDD0D3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50743"/>
            <a:ext cx="8911687" cy="1280890"/>
          </a:xfrm>
        </p:spPr>
        <p:txBody>
          <a:bodyPr/>
          <a:lstStyle/>
          <a:p>
            <a:r>
              <a:rPr lang="nl-BE" dirty="0"/>
              <a:t>Wie is wie?</a:t>
            </a:r>
          </a:p>
        </p:txBody>
      </p:sp>
      <p:pic>
        <p:nvPicPr>
          <p:cNvPr id="7" name="Tijdelijke aanduiding voor inhoud 5">
            <a:extLst>
              <a:ext uri="{FF2B5EF4-FFF2-40B4-BE49-F238E27FC236}">
                <a16:creationId xmlns:a16="http://schemas.microsoft.com/office/drawing/2014/main" id="{9E91C652-77AD-4462-80C5-AFBF4AE947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00059" y="266587"/>
            <a:ext cx="4104552" cy="3083387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4E14BCD-93F0-4F7D-99FA-902CFC34E95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861471" y="3223035"/>
            <a:ext cx="8643140" cy="30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6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5F341-DCD6-4F5B-88D7-4885372C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Wie is wie?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E08C248-0802-4EFE-AE73-2BD0B7E45A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2081328"/>
            <a:ext cx="5356302" cy="3810877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09CEB15A-E0E1-4878-AF68-804558A9DD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44906" y="447782"/>
            <a:ext cx="2744226" cy="400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37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18199-4C49-4512-B939-A33613DE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0807"/>
          </a:xfrm>
        </p:spPr>
        <p:txBody>
          <a:bodyPr/>
          <a:lstStyle/>
          <a:p>
            <a:r>
              <a:rPr lang="nl-BE" dirty="0"/>
              <a:t>Wie is wie?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B3760E-6F2F-4D7A-A920-28112337BD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1384916"/>
            <a:ext cx="9219667" cy="366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12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18199-4C49-4512-B939-A33613DE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0807"/>
          </a:xfrm>
        </p:spPr>
        <p:txBody>
          <a:bodyPr/>
          <a:lstStyle/>
          <a:p>
            <a:r>
              <a:rPr lang="nl-BE" dirty="0"/>
              <a:t>Wie is wie?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AD812F7-A41E-43EF-9BE1-CBB7A57A33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1384916"/>
            <a:ext cx="9140984" cy="44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4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5367D-BC38-4A18-BCB7-679B6A24F9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84862" y="5778633"/>
            <a:ext cx="5539901" cy="502865"/>
          </a:xfrm>
        </p:spPr>
        <p:txBody>
          <a:bodyPr/>
          <a:lstStyle/>
          <a:p>
            <a:pPr lvl="0"/>
            <a:r>
              <a:rPr lang="nl-BE" sz="1400" i="1">
                <a:latin typeface="Aharoni" pitchFamily="2"/>
                <a:cs typeface="Aharoni" pitchFamily="2"/>
                <a:hlinkClick r:id="rId3"/>
              </a:rPr>
              <a:t>oudercomite@tluikertje.be</a:t>
            </a:r>
            <a:br>
              <a:rPr lang="nl-BE" sz="1400" i="1">
                <a:latin typeface="Aharoni" pitchFamily="2"/>
                <a:cs typeface="Aharoni" pitchFamily="2"/>
              </a:rPr>
            </a:br>
            <a:r>
              <a:rPr lang="nl-BE" sz="1400" i="1">
                <a:latin typeface="Aharoni" pitchFamily="2"/>
                <a:cs typeface="Aharoni" pitchFamily="2"/>
                <a:hlinkClick r:id="rId4"/>
              </a:rPr>
              <a:t>https://www.facebook.com/oudercomitenijverseel</a:t>
            </a:r>
            <a:endParaRPr lang="nl-NL" sz="1400"/>
          </a:p>
        </p:txBody>
      </p:sp>
      <p:pic>
        <p:nvPicPr>
          <p:cNvPr id="3" name="Picture 690073344">
            <a:extLst>
              <a:ext uri="{FF2B5EF4-FFF2-40B4-BE49-F238E27FC236}">
                <a16:creationId xmlns:a16="http://schemas.microsoft.com/office/drawing/2014/main" id="{319F4217-BBCA-4A95-828B-6B9E79C66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5262" y="0"/>
            <a:ext cx="1416743" cy="13574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79485112">
            <a:extLst>
              <a:ext uri="{FF2B5EF4-FFF2-40B4-BE49-F238E27FC236}">
                <a16:creationId xmlns:a16="http://schemas.microsoft.com/office/drawing/2014/main" id="{436194B8-AA3C-46F2-985E-9B16DF0BD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46" y="4375687"/>
            <a:ext cx="3600349" cy="19838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jdelijke aanduiding voor afbeelding 9">
            <a:extLst>
              <a:ext uri="{FF2B5EF4-FFF2-40B4-BE49-F238E27FC236}">
                <a16:creationId xmlns:a16="http://schemas.microsoft.com/office/drawing/2014/main" id="{9D1C1C48-DF5E-478E-9B7C-1DF28F77154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689113" y="425580"/>
            <a:ext cx="8813773" cy="5353053"/>
          </a:xfrm>
        </p:spPr>
        <p:txBody>
          <a:bodyPr/>
          <a:lstStyle/>
          <a:p>
            <a:pPr marL="0" lvl="0" indent="0">
              <a:buNone/>
            </a:pPr>
            <a:endParaRPr lang="nl-BE" b="1" i="1" dirty="0">
              <a:latin typeface="Aharoni" pitchFamily="2"/>
              <a:cs typeface="Aharoni" pitchFamily="2"/>
            </a:endParaRPr>
          </a:p>
          <a:p>
            <a:pPr marL="0" lvl="0" indent="0">
              <a:buNone/>
            </a:pPr>
            <a:r>
              <a:rPr lang="nl-BE" b="1" i="1" dirty="0">
                <a:solidFill>
                  <a:srgbClr val="0070C0"/>
                </a:solidFill>
                <a:latin typeface="Aharoni" pitchFamily="2"/>
                <a:cs typeface="Aharoni" pitchFamily="2"/>
              </a:rPr>
              <a:t>Samen overleggen...</a:t>
            </a:r>
            <a:endParaRPr lang="nl-BE" dirty="0">
              <a:solidFill>
                <a:srgbClr val="0070C0"/>
              </a:solidFill>
              <a:latin typeface="Aharoni" pitchFamily="2"/>
              <a:cs typeface="Aharoni" pitchFamily="2"/>
            </a:endParaRPr>
          </a:p>
          <a:p>
            <a:pPr marL="0" lvl="0" indent="0">
              <a:buNone/>
            </a:pPr>
            <a:r>
              <a:rPr lang="nl-BE" b="1" i="1" dirty="0">
                <a:solidFill>
                  <a:srgbClr val="0070C0"/>
                </a:solidFill>
                <a:latin typeface="Aharoni" pitchFamily="2"/>
                <a:cs typeface="Aharoni" pitchFamily="2"/>
              </a:rPr>
              <a:t>Samen werken...</a:t>
            </a:r>
            <a:endParaRPr lang="nl-BE" dirty="0">
              <a:solidFill>
                <a:srgbClr val="0070C0"/>
              </a:solidFill>
              <a:latin typeface="Aharoni" pitchFamily="2"/>
              <a:cs typeface="Aharoni" pitchFamily="2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nl-BE" b="1" i="1" dirty="0">
                <a:solidFill>
                  <a:srgbClr val="0070C0"/>
                </a:solidFill>
                <a:latin typeface="Aharoni" pitchFamily="2"/>
                <a:cs typeface="Aharoni" pitchFamily="2"/>
              </a:rPr>
              <a:t>Samen plezier maken...</a:t>
            </a:r>
            <a:endParaRPr lang="nl-BE" dirty="0">
              <a:solidFill>
                <a:srgbClr val="0070C0"/>
              </a:solidFill>
              <a:latin typeface="Aharoni" pitchFamily="2"/>
              <a:cs typeface="Aharoni" pitchFamily="2"/>
            </a:endParaRPr>
          </a:p>
          <a:p>
            <a:pPr marL="0" lvl="0" indent="0">
              <a:buNone/>
            </a:pPr>
            <a:r>
              <a:rPr lang="nl-BE" sz="1800" dirty="0">
                <a:latin typeface="Aharoni" pitchFamily="2"/>
                <a:cs typeface="Aharoni" pitchFamily="2"/>
              </a:rPr>
              <a:t>																																										</a:t>
            </a:r>
            <a:r>
              <a:rPr lang="nl-BE" sz="1800" dirty="0">
                <a:solidFill>
                  <a:srgbClr val="0070C0"/>
                </a:solidFill>
                <a:latin typeface="Aharoni" pitchFamily="2"/>
                <a:cs typeface="Aharoni" pitchFamily="2"/>
              </a:rPr>
              <a:t>Op jouw manier, </a:t>
            </a:r>
          </a:p>
          <a:p>
            <a:pPr marL="0" lvl="0" indent="0">
              <a:buNone/>
            </a:pPr>
            <a:r>
              <a:rPr lang="nl-BE" sz="1800" dirty="0">
                <a:solidFill>
                  <a:srgbClr val="0070C0"/>
                </a:solidFill>
                <a:latin typeface="Aharoni" pitchFamily="2"/>
                <a:cs typeface="Aharoni" pitchFamily="2"/>
              </a:rPr>
              <a:t>						op jouw tempo, </a:t>
            </a:r>
          </a:p>
          <a:p>
            <a:pPr marL="0" lvl="0" indent="0">
              <a:buNone/>
            </a:pPr>
            <a:r>
              <a:rPr lang="nl-BE" sz="1800" dirty="0">
                <a:solidFill>
                  <a:srgbClr val="0070C0"/>
                </a:solidFill>
                <a:latin typeface="Aharoni" pitchFamily="2"/>
                <a:cs typeface="Aharoni" pitchFamily="2"/>
              </a:rPr>
              <a:t>						op de momenten waarop </a:t>
            </a:r>
          </a:p>
          <a:p>
            <a:pPr marL="0" lvl="0" indent="0">
              <a:buNone/>
            </a:pPr>
            <a:r>
              <a:rPr lang="nl-BE" sz="1800" dirty="0">
                <a:solidFill>
                  <a:srgbClr val="0070C0"/>
                </a:solidFill>
                <a:latin typeface="Aharoni" pitchFamily="2"/>
                <a:cs typeface="Aharoni" pitchFamily="2"/>
              </a:rPr>
              <a:t>						jij beschikbaar bent.</a:t>
            </a:r>
          </a:p>
          <a:p>
            <a:pPr marL="0" lvl="0" indent="0">
              <a:buNone/>
            </a:pPr>
            <a:endParaRPr lang="nl-BE" sz="1800" dirty="0">
              <a:latin typeface="Times New Roman" pitchFamily="18"/>
              <a:cs typeface="Times New Roman" pitchFamily="18"/>
            </a:endParaRPr>
          </a:p>
          <a:p>
            <a:pPr marL="0" lvl="0" indent="0">
              <a:buNone/>
            </a:pPr>
            <a:endParaRPr lang="nl-BE" sz="1800" dirty="0">
              <a:latin typeface="Times New Roman" pitchFamily="18"/>
            </a:endParaRPr>
          </a:p>
          <a:p>
            <a:pPr marL="0" lvl="0" indent="0">
              <a:buNone/>
            </a:pPr>
            <a:endParaRPr lang="nl-BE" sz="1800" dirty="0">
              <a:latin typeface="Times New Roman" pitchFamily="18"/>
            </a:endParaRPr>
          </a:p>
          <a:p>
            <a:pPr marL="0" lvl="0" indent="0">
              <a:buNone/>
            </a:pPr>
            <a:endParaRPr lang="nl-BE" sz="1800" u="sng" dirty="0">
              <a:solidFill>
                <a:srgbClr val="0000FF"/>
              </a:solidFill>
              <a:latin typeface="Times New Roman" pitchFamily="18"/>
              <a:cs typeface="Times New Roman" pitchFamily="18"/>
            </a:endParaRPr>
          </a:p>
          <a:p>
            <a:pPr marL="0" lvl="0" indent="0">
              <a:buNone/>
            </a:pPr>
            <a:endParaRPr lang="nl-BE" sz="1800" u="sng" dirty="0">
              <a:solidFill>
                <a:srgbClr val="0000FF"/>
              </a:solidFill>
              <a:latin typeface="Times New Roman" pitchFamily="18"/>
              <a:cs typeface="Times New Roman" pitchFamily="18"/>
            </a:endParaRPr>
          </a:p>
          <a:p>
            <a:pPr marL="0" lvl="0" indent="0">
              <a:buNone/>
            </a:pPr>
            <a:endParaRPr lang="nl-BE" sz="1800" dirty="0"/>
          </a:p>
        </p:txBody>
      </p:sp>
      <p:pic>
        <p:nvPicPr>
          <p:cNvPr id="6" name="Afbeelding 16">
            <a:extLst>
              <a:ext uri="{FF2B5EF4-FFF2-40B4-BE49-F238E27FC236}">
                <a16:creationId xmlns:a16="http://schemas.microsoft.com/office/drawing/2014/main" id="{F1C63A81-612F-49A6-B83D-8778FBEBFB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032" t="6675"/>
          <a:stretch>
            <a:fillRect/>
          </a:stretch>
        </p:blipFill>
        <p:spPr>
          <a:xfrm>
            <a:off x="2586421" y="2511864"/>
            <a:ext cx="1822216" cy="16803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177B5803-62CC-4121-8663-3C8A81D96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830" y="5080717"/>
            <a:ext cx="2194175" cy="17772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020371129">
            <a:extLst>
              <a:ext uri="{FF2B5EF4-FFF2-40B4-BE49-F238E27FC236}">
                <a16:creationId xmlns:a16="http://schemas.microsoft.com/office/drawing/2014/main" id="{CCAF55FE-0991-4BDF-8AD0-A259EE4520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0458" y="3364662"/>
            <a:ext cx="2181548" cy="17160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Ovaal 12">
            <a:extLst>
              <a:ext uri="{FF2B5EF4-FFF2-40B4-BE49-F238E27FC236}">
                <a16:creationId xmlns:a16="http://schemas.microsoft.com/office/drawing/2014/main" id="{FF841015-91A5-4ED2-AAD8-DE4E361F4B19}"/>
              </a:ext>
            </a:extLst>
          </p:cNvPr>
          <p:cNvSpPr/>
          <p:nvPr/>
        </p:nvSpPr>
        <p:spPr>
          <a:xfrm>
            <a:off x="7925260" y="1789919"/>
            <a:ext cx="1680319" cy="15620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6C6AD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0" name="Tekstvak 13">
            <a:extLst>
              <a:ext uri="{FF2B5EF4-FFF2-40B4-BE49-F238E27FC236}">
                <a16:creationId xmlns:a16="http://schemas.microsoft.com/office/drawing/2014/main" id="{0D15CC42-EFC2-48F9-B21B-B34C0EBFDAE7}"/>
              </a:ext>
            </a:extLst>
          </p:cNvPr>
          <p:cNvSpPr txBox="1"/>
          <p:nvPr/>
        </p:nvSpPr>
        <p:spPr>
          <a:xfrm>
            <a:off x="8152058" y="1970806"/>
            <a:ext cx="1171575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BE" sz="2400" b="0" i="0" u="none" strike="noStrike" kern="1200" cap="none" spc="0" baseline="0">
                <a:solidFill>
                  <a:srgbClr val="E97132"/>
                </a:solidFill>
                <a:uFillTx/>
                <a:latin typeface="Aharoni" pitchFamily="2"/>
                <a:cs typeface="Aharoni" pitchFamily="2"/>
              </a:rPr>
              <a:t>We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BE" sz="2400" b="0" i="0" u="none" strike="noStrike" kern="1200" cap="none" spc="0" baseline="0">
                <a:solidFill>
                  <a:srgbClr val="E97132"/>
                </a:solidFill>
                <a:uFillTx/>
                <a:latin typeface="Aharoni" pitchFamily="2"/>
                <a:cs typeface="Aharoni" pitchFamily="2"/>
              </a:rPr>
              <a:t>want you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1ACE5F-B30A-42F4-86F1-E8DE38E92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0"/>
            <a:ext cx="8915399" cy="2262781"/>
          </a:xfrm>
        </p:spPr>
        <p:txBody>
          <a:bodyPr/>
          <a:lstStyle/>
          <a:p>
            <a:r>
              <a:rPr lang="nl-BE" dirty="0"/>
              <a:t>KLASSIKAAL OUDERCONTACT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2729FC-6AAB-44E8-8D47-222CD881A3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2400" b="1" i="1" dirty="0"/>
              <a:t>VERGEET NIET TE KOMEN KLINKEN STRAKS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4D2CDD-B65F-4A71-AB2D-DFB3804A0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393" y="266238"/>
            <a:ext cx="1755357" cy="194430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4E7F23E-BD53-4AAD-8ECD-6EC7F98C16B3}"/>
              </a:ext>
            </a:extLst>
          </p:cNvPr>
          <p:cNvSpPr/>
          <p:nvPr/>
        </p:nvSpPr>
        <p:spPr>
          <a:xfrm>
            <a:off x="2589213" y="2967335"/>
            <a:ext cx="783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ZIJN ER NOG VRAGEN?</a:t>
            </a:r>
          </a:p>
        </p:txBody>
      </p:sp>
    </p:spTree>
    <p:extLst>
      <p:ext uri="{BB962C8B-B14F-4D97-AF65-F5344CB8AC3E}">
        <p14:creationId xmlns:p14="http://schemas.microsoft.com/office/powerpoint/2010/main" val="44948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merican Authors - Best Day Of My Life (Lyrics)">
            <a:hlinkClick r:id="" action="ppaction://media"/>
            <a:extLst>
              <a:ext uri="{FF2B5EF4-FFF2-40B4-BE49-F238E27FC236}">
                <a16:creationId xmlns:a16="http://schemas.microsoft.com/office/drawing/2014/main" id="{9B89F5E7-BC42-440D-829E-9CCBC27F95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1380" y="632579"/>
            <a:ext cx="9673778" cy="5441643"/>
          </a:xfrm>
        </p:spPr>
      </p:pic>
      <p:pic>
        <p:nvPicPr>
          <p:cNvPr id="4" name="Picture 4" descr="Goesting">
            <a:extLst>
              <a:ext uri="{FF2B5EF4-FFF2-40B4-BE49-F238E27FC236}">
                <a16:creationId xmlns:a16="http://schemas.microsoft.com/office/drawing/2014/main" id="{4A73600B-8115-4FC5-B4A0-036FE2EF43DD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0" b="7350"/>
          <a:stretch>
            <a:fillRect/>
          </a:stretch>
        </p:blipFill>
        <p:spPr bwMode="auto">
          <a:xfrm>
            <a:off x="284465" y="5405667"/>
            <a:ext cx="1606478" cy="13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2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1ACE5F-B30A-42F4-86F1-E8DE38E92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0"/>
            <a:ext cx="8915399" cy="2262781"/>
          </a:xfrm>
        </p:spPr>
        <p:txBody>
          <a:bodyPr/>
          <a:lstStyle/>
          <a:p>
            <a:r>
              <a:rPr lang="nl-BE" dirty="0"/>
              <a:t>KLASSIKAAL OUDERCONTACT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2729FC-6AAB-44E8-8D47-222CD881A3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2400" b="1" i="1" dirty="0"/>
              <a:t>VERGEET NIET TE KOMEN KLINKEN STRAKS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4D2CDD-B65F-4A71-AB2D-DFB3804A0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393" y="266238"/>
            <a:ext cx="1755357" cy="194430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4E7F23E-BD53-4AAD-8ECD-6EC7F98C16B3}"/>
              </a:ext>
            </a:extLst>
          </p:cNvPr>
          <p:cNvSpPr/>
          <p:nvPr/>
        </p:nvSpPr>
        <p:spPr>
          <a:xfrm>
            <a:off x="954958" y="2967335"/>
            <a:ext cx="11102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BEDANKT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3973927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A5FFB-31D6-4980-8FA4-E508A1A1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775265"/>
          </a:xfrm>
        </p:spPr>
        <p:txBody>
          <a:bodyPr>
            <a:normAutofit fontScale="90000"/>
          </a:bodyPr>
          <a:lstStyle/>
          <a:p>
            <a:r>
              <a:rPr lang="nl-BE" dirty="0"/>
              <a:t>OP HET PROGRAMMA: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A9FD6D-A27E-49F3-B599-63F2801955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0233" y="5302189"/>
            <a:ext cx="8915400" cy="838200"/>
          </a:xfrm>
        </p:spPr>
        <p:txBody>
          <a:bodyPr/>
          <a:lstStyle/>
          <a:p>
            <a:endParaRPr lang="nl-NL" sz="1800" b="1" u="sng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endParaRPr lang="nl-NL" sz="1800" b="1" u="sng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endParaRPr lang="nl-NL" sz="1800" b="1" u="sng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endParaRPr lang="nl-NL" sz="1800" b="1" u="sng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endParaRPr lang="nl-NL" sz="1800" b="1" u="sng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pPr>
              <a:spcBef>
                <a:spcPts val="0"/>
              </a:spcBef>
            </a:pPr>
            <a:endParaRPr lang="nl-NL" sz="1800" b="1" u="sng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pPr>
              <a:spcBef>
                <a:spcPts val="0"/>
              </a:spcBef>
            </a:pPr>
            <a:r>
              <a:rPr lang="nl-NL" sz="2800" b="1" u="sng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1) GEZAMENLIJK GEDEELTE </a:t>
            </a:r>
            <a:r>
              <a:rPr lang="nl-NL" sz="2800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met: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nl-NL" sz="2800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Belangrijke herhalingen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nl-NL" sz="2800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Nieuwigheden en prioriteiten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nl-NL" sz="2800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Wetgeving en actualiteit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nl-NL" sz="2800" dirty="0" err="1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Questi</a:t>
            </a:r>
            <a:r>
              <a:rPr lang="nl-NL" sz="2800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voor ouders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nl-NL" sz="2800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Wie is wie?</a:t>
            </a:r>
          </a:p>
          <a:p>
            <a:pPr>
              <a:spcBef>
                <a:spcPts val="0"/>
              </a:spcBef>
            </a:pPr>
            <a:endParaRPr lang="nl-NL" sz="2800" b="1" u="sng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pPr>
              <a:spcBef>
                <a:spcPts val="0"/>
              </a:spcBef>
            </a:pPr>
            <a:r>
              <a:rPr lang="nl-NL" sz="2800" b="1" u="sng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2) NAAR DE KLAS</a:t>
            </a:r>
          </a:p>
          <a:p>
            <a:pPr>
              <a:spcBef>
                <a:spcPts val="0"/>
              </a:spcBef>
            </a:pPr>
            <a:endParaRPr lang="nl-NL" sz="2800" b="1" u="sng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pPr>
              <a:spcBef>
                <a:spcPts val="0"/>
              </a:spcBef>
            </a:pPr>
            <a:r>
              <a:rPr lang="nl-NL" sz="2800" b="1" u="sng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3) KLINKEN </a:t>
            </a:r>
            <a:r>
              <a:rPr lang="nl-NL" sz="2800" b="1" u="sng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OP HET NIEUWE SCHOOLJAAR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3666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85AFD-2BD2-4464-979A-1BC2A4CA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98663"/>
          </a:xfrm>
        </p:spPr>
        <p:txBody>
          <a:bodyPr/>
          <a:lstStyle/>
          <a:p>
            <a:r>
              <a:rPr lang="nl-BE" dirty="0"/>
              <a:t>BELANGRIJKE HERHALINGEN: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ABB2F57F-E5E1-4E65-B002-DA0A6AEC3239}"/>
              </a:ext>
            </a:extLst>
          </p:cNvPr>
          <p:cNvSpPr/>
          <p:nvPr/>
        </p:nvSpPr>
        <p:spPr>
          <a:xfrm>
            <a:off x="1045347" y="1156173"/>
            <a:ext cx="1935332" cy="1819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KOM OP TIJD AUB</a:t>
            </a:r>
          </a:p>
          <a:p>
            <a:pPr algn="ctr"/>
            <a:r>
              <a:rPr lang="nl-BE" dirty="0"/>
              <a:t>8u45</a:t>
            </a:r>
          </a:p>
          <a:p>
            <a:pPr algn="ctr"/>
            <a:r>
              <a:rPr lang="nl-BE" dirty="0"/>
              <a:t>(8u30)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C9C4B39-28D7-4174-8A96-518F94C5C07C}"/>
              </a:ext>
            </a:extLst>
          </p:cNvPr>
          <p:cNvSpPr/>
          <p:nvPr/>
        </p:nvSpPr>
        <p:spPr>
          <a:xfrm>
            <a:off x="9599076" y="727970"/>
            <a:ext cx="1935332" cy="1819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/>
              <a:t>SCHOOL- en FIETSSTRAAT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3B039E0B-C405-438A-9576-E3FE993B4FCD}"/>
              </a:ext>
            </a:extLst>
          </p:cNvPr>
          <p:cNvSpPr/>
          <p:nvPr/>
        </p:nvSpPr>
        <p:spPr>
          <a:xfrm>
            <a:off x="692595" y="3706427"/>
            <a:ext cx="1935332" cy="1819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/>
              <a:t>WARME MAALTIJDEN TELEFONISCH AFBELLEN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974499D3-E511-4B1E-8B78-E566BE94BC09}"/>
              </a:ext>
            </a:extLst>
          </p:cNvPr>
          <p:cNvSpPr/>
          <p:nvPr/>
        </p:nvSpPr>
        <p:spPr>
          <a:xfrm>
            <a:off x="5060273" y="1322773"/>
            <a:ext cx="1713390" cy="1109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/>
              <a:t>Maandag = zwemmen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90637A6-3BCE-4D71-BBF2-77E6DC38E633}"/>
              </a:ext>
            </a:extLst>
          </p:cNvPr>
          <p:cNvSpPr/>
          <p:nvPr/>
        </p:nvSpPr>
        <p:spPr>
          <a:xfrm>
            <a:off x="10178987" y="2969546"/>
            <a:ext cx="1935332" cy="1819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/>
              <a:t>BOEKENTAS ONDER AFDAK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E76DFE6A-2DDA-483C-A5EC-31B07E8BCD17}"/>
              </a:ext>
            </a:extLst>
          </p:cNvPr>
          <p:cNvSpPr/>
          <p:nvPr/>
        </p:nvSpPr>
        <p:spPr>
          <a:xfrm>
            <a:off x="5110580" y="2596718"/>
            <a:ext cx="1651246" cy="1109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/>
              <a:t>Dinsdag </a:t>
            </a:r>
          </a:p>
          <a:p>
            <a:pPr algn="ctr"/>
            <a:r>
              <a:rPr lang="nl-BE" sz="1400" dirty="0"/>
              <a:t>= </a:t>
            </a:r>
            <a:r>
              <a:rPr lang="nl-BE" sz="1400" dirty="0" err="1"/>
              <a:t>wieltjesdag</a:t>
            </a:r>
            <a:endParaRPr lang="nl-BE" sz="1400" dirty="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CB68AFF-54E0-4B04-B221-A1097734FB3F}"/>
              </a:ext>
            </a:extLst>
          </p:cNvPr>
          <p:cNvSpPr/>
          <p:nvPr/>
        </p:nvSpPr>
        <p:spPr>
          <a:xfrm>
            <a:off x="5203795" y="3870664"/>
            <a:ext cx="1651246" cy="1109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/>
              <a:t>Woensdag = </a:t>
            </a:r>
          </a:p>
          <a:p>
            <a:pPr algn="ctr"/>
            <a:r>
              <a:rPr lang="nl-BE" sz="1400" dirty="0" err="1"/>
              <a:t>fruitdag</a:t>
            </a:r>
            <a:endParaRPr lang="nl-BE" sz="1400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EF1F5392-2DC3-44D8-A294-DAE6C4C02075}"/>
              </a:ext>
            </a:extLst>
          </p:cNvPr>
          <p:cNvSpPr/>
          <p:nvPr/>
        </p:nvSpPr>
        <p:spPr>
          <a:xfrm>
            <a:off x="5229688" y="5144609"/>
            <a:ext cx="1651246" cy="1109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/>
              <a:t>Ma / </a:t>
            </a:r>
            <a:r>
              <a:rPr lang="nl-BE" sz="1400" dirty="0" err="1"/>
              <a:t>vrijd</a:t>
            </a:r>
            <a:r>
              <a:rPr lang="nl-BE" sz="1400" dirty="0"/>
              <a:t> </a:t>
            </a:r>
          </a:p>
          <a:p>
            <a:pPr algn="ctr"/>
            <a:r>
              <a:rPr lang="nl-BE" sz="1400" dirty="0"/>
              <a:t>= muzikale speeltijd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CDCFEE3-BC4C-460F-AE9E-5808EF321C6F}"/>
              </a:ext>
            </a:extLst>
          </p:cNvPr>
          <p:cNvSpPr/>
          <p:nvPr/>
        </p:nvSpPr>
        <p:spPr>
          <a:xfrm>
            <a:off x="7048767" y="6042591"/>
            <a:ext cx="49103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www.tluikertje.be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21F182A5-AC23-490B-A015-AFCDF1D80FC3}"/>
              </a:ext>
            </a:extLst>
          </p:cNvPr>
          <p:cNvSpPr/>
          <p:nvPr/>
        </p:nvSpPr>
        <p:spPr>
          <a:xfrm>
            <a:off x="2945496" y="2517857"/>
            <a:ext cx="1935332" cy="1819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8u15 – 12u15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13u15 – 16u00</a:t>
            </a:r>
          </a:p>
        </p:txBody>
      </p:sp>
      <p:pic>
        <p:nvPicPr>
          <p:cNvPr id="16" name="Graphic 15" descr="Hoorn">
            <a:extLst>
              <a:ext uri="{FF2B5EF4-FFF2-40B4-BE49-F238E27FC236}">
                <a16:creationId xmlns:a16="http://schemas.microsoft.com/office/drawing/2014/main" id="{F1566A74-CB0A-4C2B-9310-7D870CB51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3253" y="3192104"/>
            <a:ext cx="610652" cy="610652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50A523C3-BECF-42B3-8B6C-6FEBFD621B3A}"/>
              </a:ext>
            </a:extLst>
          </p:cNvPr>
          <p:cNvSpPr/>
          <p:nvPr/>
        </p:nvSpPr>
        <p:spPr>
          <a:xfrm>
            <a:off x="7550365" y="2020936"/>
            <a:ext cx="1935332" cy="1819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/>
              <a:t>ZIEKTE</a:t>
            </a:r>
          </a:p>
          <a:p>
            <a:pPr algn="ctr"/>
            <a:r>
              <a:rPr lang="nl-BE" sz="1600" dirty="0"/>
              <a:t>MEDISCHE INFO</a:t>
            </a:r>
          </a:p>
          <a:p>
            <a:pPr algn="ctr"/>
            <a:r>
              <a:rPr lang="nl-BE" sz="1600" dirty="0"/>
              <a:t>MEDICATIE</a:t>
            </a:r>
          </a:p>
        </p:txBody>
      </p:sp>
      <p:pic>
        <p:nvPicPr>
          <p:cNvPr id="19" name="Graphic 18" descr="Wekker">
            <a:extLst>
              <a:ext uri="{FF2B5EF4-FFF2-40B4-BE49-F238E27FC236}">
                <a16:creationId xmlns:a16="http://schemas.microsoft.com/office/drawing/2014/main" id="{B188BD26-F604-49AC-B27F-DBDE1D781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275" y="2125928"/>
            <a:ext cx="914400" cy="914400"/>
          </a:xfrm>
          <a:prstGeom prst="rect">
            <a:avLst/>
          </a:prstGeom>
        </p:spPr>
      </p:pic>
      <p:pic>
        <p:nvPicPr>
          <p:cNvPr id="21" name="Graphic 20" descr="Medisch">
            <a:extLst>
              <a:ext uri="{FF2B5EF4-FFF2-40B4-BE49-F238E27FC236}">
                <a16:creationId xmlns:a16="http://schemas.microsoft.com/office/drawing/2014/main" id="{394124F6-45CA-48AA-8166-3EB10A5C3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36778" y="2069977"/>
            <a:ext cx="362505" cy="362505"/>
          </a:xfrm>
          <a:prstGeom prst="rect">
            <a:avLst/>
          </a:prstGeom>
        </p:spPr>
      </p:pic>
      <p:pic>
        <p:nvPicPr>
          <p:cNvPr id="23" name="Graphic 22" descr="Auto">
            <a:extLst>
              <a:ext uri="{FF2B5EF4-FFF2-40B4-BE49-F238E27FC236}">
                <a16:creationId xmlns:a16="http://schemas.microsoft.com/office/drawing/2014/main" id="{8168A7B9-AF07-4044-B4C3-D745CDBA77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4403" y="1980319"/>
            <a:ext cx="760435" cy="760435"/>
          </a:xfrm>
          <a:prstGeom prst="rect">
            <a:avLst/>
          </a:prstGeom>
        </p:spPr>
      </p:pic>
      <p:pic>
        <p:nvPicPr>
          <p:cNvPr id="25" name="Graphic 24" descr="Fietsen">
            <a:extLst>
              <a:ext uri="{FF2B5EF4-FFF2-40B4-BE49-F238E27FC236}">
                <a16:creationId xmlns:a16="http://schemas.microsoft.com/office/drawing/2014/main" id="{A3FF1B36-4662-4704-AD2B-8EA9B77E2D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08226" y="1475030"/>
            <a:ext cx="1058692" cy="1058692"/>
          </a:xfrm>
          <a:prstGeom prst="rect">
            <a:avLst/>
          </a:prstGeom>
        </p:spPr>
      </p:pic>
      <p:pic>
        <p:nvPicPr>
          <p:cNvPr id="27" name="Graphic 26" descr="Zwemmen">
            <a:extLst>
              <a:ext uri="{FF2B5EF4-FFF2-40B4-BE49-F238E27FC236}">
                <a16:creationId xmlns:a16="http://schemas.microsoft.com/office/drawing/2014/main" id="{95DAB80A-FA75-455E-BFFA-F4E66125FB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98602" y="1615933"/>
            <a:ext cx="666295" cy="666295"/>
          </a:xfrm>
          <a:prstGeom prst="rect">
            <a:avLst/>
          </a:prstGeom>
        </p:spPr>
      </p:pic>
      <p:pic>
        <p:nvPicPr>
          <p:cNvPr id="29" name="Graphic 28" descr="Vioolsleutel">
            <a:extLst>
              <a:ext uri="{FF2B5EF4-FFF2-40B4-BE49-F238E27FC236}">
                <a16:creationId xmlns:a16="http://schemas.microsoft.com/office/drawing/2014/main" id="{F71BD7FF-EF77-4CDB-8B4D-65801B7286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75608" y="5585008"/>
            <a:ext cx="610652" cy="610652"/>
          </a:xfrm>
          <a:prstGeom prst="rect">
            <a:avLst/>
          </a:prstGeom>
        </p:spPr>
      </p:pic>
      <p:pic>
        <p:nvPicPr>
          <p:cNvPr id="31" name="Graphic 30" descr="Mes en vork">
            <a:extLst>
              <a:ext uri="{FF2B5EF4-FFF2-40B4-BE49-F238E27FC236}">
                <a16:creationId xmlns:a16="http://schemas.microsoft.com/office/drawing/2014/main" id="{F5C926FD-0889-4380-B0CD-B309E780BD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38148" y="4839283"/>
            <a:ext cx="610652" cy="610652"/>
          </a:xfrm>
          <a:prstGeom prst="rect">
            <a:avLst/>
          </a:prstGeom>
        </p:spPr>
      </p:pic>
      <p:pic>
        <p:nvPicPr>
          <p:cNvPr id="33" name="Graphic 32" descr="Rugzak">
            <a:extLst>
              <a:ext uri="{FF2B5EF4-FFF2-40B4-BE49-F238E27FC236}">
                <a16:creationId xmlns:a16="http://schemas.microsoft.com/office/drawing/2014/main" id="{864A5D0D-BEED-4792-B7F4-B458C47E78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90981" y="3882609"/>
            <a:ext cx="690979" cy="690979"/>
          </a:xfrm>
          <a:prstGeom prst="rect">
            <a:avLst/>
          </a:prstGeom>
        </p:spPr>
      </p:pic>
      <p:pic>
        <p:nvPicPr>
          <p:cNvPr id="35" name="Graphic 34" descr="Appel">
            <a:extLst>
              <a:ext uri="{FF2B5EF4-FFF2-40B4-BE49-F238E27FC236}">
                <a16:creationId xmlns:a16="http://schemas.microsoft.com/office/drawing/2014/main" id="{2332DA25-834D-4BDC-8FE6-05E71E98F6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81544" y="4249410"/>
            <a:ext cx="540058" cy="540058"/>
          </a:xfrm>
          <a:prstGeom prst="rect">
            <a:avLst/>
          </a:prstGeom>
        </p:spPr>
      </p:pic>
      <p:sp>
        <p:nvSpPr>
          <p:cNvPr id="36" name="Ovaal 35">
            <a:extLst>
              <a:ext uri="{FF2B5EF4-FFF2-40B4-BE49-F238E27FC236}">
                <a16:creationId xmlns:a16="http://schemas.microsoft.com/office/drawing/2014/main" id="{8B89E46E-1C88-49B2-B819-B24BC1E2761C}"/>
              </a:ext>
            </a:extLst>
          </p:cNvPr>
          <p:cNvSpPr/>
          <p:nvPr/>
        </p:nvSpPr>
        <p:spPr>
          <a:xfrm>
            <a:off x="8013903" y="4184867"/>
            <a:ext cx="1935332" cy="1819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/>
              <a:t>ALLES NAAMLABELEN !!!</a:t>
            </a:r>
          </a:p>
        </p:txBody>
      </p:sp>
      <p:pic>
        <p:nvPicPr>
          <p:cNvPr id="38" name="Graphic 37" descr="Werknemersbadge">
            <a:extLst>
              <a:ext uri="{FF2B5EF4-FFF2-40B4-BE49-F238E27FC236}">
                <a16:creationId xmlns:a16="http://schemas.microsoft.com/office/drawing/2014/main" id="{1E78A598-8D89-4978-8D64-08F16B9596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11229" y="5341398"/>
            <a:ext cx="548936" cy="548936"/>
          </a:xfrm>
          <a:prstGeom prst="rect">
            <a:avLst/>
          </a:prstGeom>
        </p:spPr>
      </p:pic>
      <p:sp>
        <p:nvSpPr>
          <p:cNvPr id="39" name="Ovaal 38">
            <a:extLst>
              <a:ext uri="{FF2B5EF4-FFF2-40B4-BE49-F238E27FC236}">
                <a16:creationId xmlns:a16="http://schemas.microsoft.com/office/drawing/2014/main" id="{413CD817-5D59-47A8-8621-B98DD0FA3977}"/>
              </a:ext>
            </a:extLst>
          </p:cNvPr>
          <p:cNvSpPr/>
          <p:nvPr/>
        </p:nvSpPr>
        <p:spPr>
          <a:xfrm>
            <a:off x="2938750" y="4980373"/>
            <a:ext cx="1935332" cy="1819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/>
              <a:t>DRINKBUS</a:t>
            </a:r>
          </a:p>
          <a:p>
            <a:pPr algn="ctr"/>
            <a:r>
              <a:rPr lang="nl-BE" sz="1200" dirty="0"/>
              <a:t>BROODDOOS</a:t>
            </a:r>
          </a:p>
          <a:p>
            <a:pPr algn="ctr"/>
            <a:r>
              <a:rPr lang="nl-BE" sz="1200" dirty="0"/>
              <a:t>KOEKENDOOS</a:t>
            </a:r>
          </a:p>
        </p:txBody>
      </p:sp>
      <p:pic>
        <p:nvPicPr>
          <p:cNvPr id="41" name="Graphic 40" descr="Duurzaamheid">
            <a:extLst>
              <a:ext uri="{FF2B5EF4-FFF2-40B4-BE49-F238E27FC236}">
                <a16:creationId xmlns:a16="http://schemas.microsoft.com/office/drawing/2014/main" id="{A8C5F8CA-A3DB-46D8-9D7F-E48D094C50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54892" y="4859640"/>
            <a:ext cx="673223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C7B6F-709A-45F9-9CCE-4044B3E6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BELANGRIJKE HERHALINGEN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C5F484-B75D-4DEC-AE94-68FFF9701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ma - di - do en vr</a:t>
            </a:r>
            <a:endParaRPr lang="nl-B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C70629-4F63-41C6-9BEC-F6EB94AE7E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BE" cap="all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omfortaa"/>
              </a:rPr>
              <a:t>8u45</a:t>
            </a:r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-9u35: 1ste lesuur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9u35-10.25: 2de lesuur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b="1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10u25-10u40: speeltijd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10u40-11u30: 3de lesuur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11u30-12u20: 4de lesuur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b="1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12u20-13u35: middagpauze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13u35-14u25: 5de lesuur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b="1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14u25-14u40: speeltijd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14u40-15u30: 6de lesuur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20E6206-A8C7-4BA7-8765-7052B2FE1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5610" y="1396441"/>
            <a:ext cx="3999001" cy="576262"/>
          </a:xfrm>
        </p:spPr>
        <p:txBody>
          <a:bodyPr/>
          <a:lstStyle/>
          <a:p>
            <a:endParaRPr lang="nl-BE" cap="all" dirty="0">
              <a:solidFill>
                <a:srgbClr val="000000"/>
              </a:solidFill>
              <a:latin typeface="Times New Roman" panose="02020603050405020304" pitchFamily="18" charset="0"/>
              <a:ea typeface="Comfortaa"/>
            </a:endParaRPr>
          </a:p>
          <a:p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woe</a:t>
            </a:r>
            <a:endParaRPr lang="nl-BE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330BF45-7A69-4309-AC9A-5AD8927C49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nl-BE" cap="all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omfortaa"/>
              </a:rPr>
              <a:t>8u30</a:t>
            </a:r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-9u20: 1ste lesuur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9u20-10u10: 2de lesuur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b="1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10u10-10u25: speeltijd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10u25-11u15: 3de lesuur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BE" cap="all" dirty="0">
                <a:solidFill>
                  <a:srgbClr val="000000"/>
                </a:solidFill>
                <a:latin typeface="Times New Roman" panose="02020603050405020304" pitchFamily="18" charset="0"/>
                <a:ea typeface="Comfortaa"/>
              </a:rPr>
              <a:t>11u15-12u05: 4de lesuur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7" name="Graphic 6" descr="Wekker">
            <a:extLst>
              <a:ext uri="{FF2B5EF4-FFF2-40B4-BE49-F238E27FC236}">
                <a16:creationId xmlns:a16="http://schemas.microsoft.com/office/drawing/2014/main" id="{C8FD9630-D01D-4C71-B8D0-FD9BCCFEC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8526" y="506521"/>
            <a:ext cx="1466182" cy="146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6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D0320-E1D9-4AC2-A1AA-0F2BFE2D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0907"/>
          </a:xfrm>
        </p:spPr>
        <p:txBody>
          <a:bodyPr>
            <a:normAutofit fontScale="90000"/>
          </a:bodyPr>
          <a:lstStyle/>
          <a:p>
            <a:r>
              <a:rPr lang="nl-BE" dirty="0"/>
              <a:t>NIEUWIGHEDEN EN </a:t>
            </a:r>
            <a:br>
              <a:rPr lang="nl-BE" dirty="0"/>
            </a:br>
            <a:r>
              <a:rPr lang="nl-BE" dirty="0"/>
              <a:t>PRIORITEITEN: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73E788-B35C-4CAD-A989-E7987E08B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sz="2800" dirty="0"/>
              <a:t>INFRASTRUCTUUR</a:t>
            </a:r>
          </a:p>
          <a:p>
            <a:r>
              <a:rPr lang="nl-BE" sz="2800" dirty="0"/>
              <a:t>Nieuwe speelplaats = “Oase van rust”</a:t>
            </a:r>
          </a:p>
          <a:p>
            <a:r>
              <a:rPr lang="nl-BE" sz="2800" dirty="0"/>
              <a:t>Speelplaats achteraan = aangepast </a:t>
            </a:r>
          </a:p>
          <a:p>
            <a:r>
              <a:rPr lang="nl-BE" sz="2800" dirty="0"/>
              <a:t>Speelplaats vooraan = veiliger / nieuw afdak </a:t>
            </a:r>
          </a:p>
          <a:p>
            <a:r>
              <a:rPr lang="nl-BE" sz="2800" dirty="0"/>
              <a:t>Achteraan = dak vernieuwd</a:t>
            </a:r>
          </a:p>
          <a:p>
            <a:r>
              <a:rPr lang="nl-BE" sz="2800" dirty="0"/>
              <a:t>Nieuwbouw = stand van zaken</a:t>
            </a:r>
          </a:p>
          <a:p>
            <a:r>
              <a:rPr lang="nl-BE" sz="2800" dirty="0"/>
              <a:t>Project </a:t>
            </a:r>
            <a:r>
              <a:rPr lang="nl-BE" sz="2800" i="1" dirty="0"/>
              <a:t>WALLIN’</a:t>
            </a:r>
          </a:p>
        </p:txBody>
      </p:sp>
      <p:pic>
        <p:nvPicPr>
          <p:cNvPr id="4" name="Picture 2" descr="Wij bouwen een huis | Kleuteridee">
            <a:extLst>
              <a:ext uri="{FF2B5EF4-FFF2-40B4-BE49-F238E27FC236}">
                <a16:creationId xmlns:a16="http://schemas.microsoft.com/office/drawing/2014/main" id="{39BB2436-4AAC-4DC7-9785-E122E971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383" y="734754"/>
            <a:ext cx="2352229" cy="166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4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C580D6D-FB54-4859-9507-15815F0FD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41" y="1829585"/>
            <a:ext cx="3279439" cy="45179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5E18199-4C49-4512-B939-A33613DE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0807"/>
          </a:xfrm>
        </p:spPr>
        <p:txBody>
          <a:bodyPr/>
          <a:lstStyle/>
          <a:p>
            <a:r>
              <a:rPr lang="nl-BE" dirty="0"/>
              <a:t>NIEUWIGHEDEN EN PRIORITEITEN: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44DC35-8244-40EB-855C-EA3B7DD71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9924" y="1384916"/>
            <a:ext cx="5298290" cy="496261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nl-BE" sz="2000" dirty="0"/>
              <a:t>JAARTHEMA = </a:t>
            </a:r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NL" sz="2000" dirty="0"/>
          </a:p>
          <a:p>
            <a:pPr marL="0" indent="0">
              <a:spcBef>
                <a:spcPts val="0"/>
              </a:spcBef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dirty="0"/>
              <a:t>                                             MUSICAL</a:t>
            </a:r>
          </a:p>
          <a:p>
            <a:pPr marL="0" indent="0">
              <a:buNone/>
            </a:pPr>
            <a:r>
              <a:rPr lang="nl-BE" dirty="0"/>
              <a:t>                                             23 – 24/05</a:t>
            </a:r>
          </a:p>
        </p:txBody>
      </p:sp>
      <p:pic>
        <p:nvPicPr>
          <p:cNvPr id="5" name="Tijdelijke aanduiding voor inhoud 4" descr="84% Urban Indians say they are happy; India ranks 4th in happiness among 32  countries: Ipsos Global Happiness Survey (Life Satisfaction across the  world) | Ipsos">
            <a:extLst>
              <a:ext uri="{FF2B5EF4-FFF2-40B4-BE49-F238E27FC236}">
                <a16:creationId xmlns:a16="http://schemas.microsoft.com/office/drawing/2014/main" id="{C1BAB1F5-52EF-4E9B-92C1-786B082ED6F9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67" y="1829584"/>
            <a:ext cx="4313238" cy="27546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5CE225D-2999-455E-8222-B45A6A63F097}"/>
              </a:ext>
            </a:extLst>
          </p:cNvPr>
          <p:cNvSpPr txBox="1">
            <a:spLocks/>
          </p:cNvSpPr>
          <p:nvPr/>
        </p:nvSpPr>
        <p:spPr>
          <a:xfrm>
            <a:off x="6588214" y="1384916"/>
            <a:ext cx="4313864" cy="4749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PRET – ACTIEPLAN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         INFO – AVOND 12/09</a:t>
            </a:r>
          </a:p>
          <a:p>
            <a:pPr marL="0" indent="0">
              <a:buNone/>
            </a:pPr>
            <a:r>
              <a:rPr lang="nl-BE" dirty="0"/>
              <a:t>          19u</a:t>
            </a:r>
          </a:p>
        </p:txBody>
      </p:sp>
      <p:pic>
        <p:nvPicPr>
          <p:cNvPr id="10" name="Graphic 9" descr="Theater">
            <a:extLst>
              <a:ext uri="{FF2B5EF4-FFF2-40B4-BE49-F238E27FC236}">
                <a16:creationId xmlns:a16="http://schemas.microsoft.com/office/drawing/2014/main" id="{FB257637-6563-4787-8D95-CDE76F0DD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3534" y="5307136"/>
            <a:ext cx="984680" cy="984680"/>
          </a:xfrm>
          <a:prstGeom prst="rect">
            <a:avLst/>
          </a:prstGeom>
        </p:spPr>
      </p:pic>
      <p:pic>
        <p:nvPicPr>
          <p:cNvPr id="12" name="Graphic 11" descr="Klaslokaal">
            <a:extLst>
              <a:ext uri="{FF2B5EF4-FFF2-40B4-BE49-F238E27FC236}">
                <a16:creationId xmlns:a16="http://schemas.microsoft.com/office/drawing/2014/main" id="{CA3F2789-0815-4C44-8702-17AA19FB9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6733" y="4902162"/>
            <a:ext cx="914400" cy="9144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60C9D16-D571-45B9-9D47-371E97B44A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1874" y="1217025"/>
            <a:ext cx="2716340" cy="403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0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6EAAAB-0D0B-4BC8-8999-7B32818E2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0807"/>
          </a:xfrm>
        </p:spPr>
        <p:txBody>
          <a:bodyPr/>
          <a:lstStyle/>
          <a:p>
            <a:r>
              <a:rPr lang="nl-BE" dirty="0"/>
              <a:t>NIEUWIGHEDEN EN PRIORITEITEN: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E39F150-E1CD-4FF2-888F-9955053BF13D}"/>
              </a:ext>
            </a:extLst>
          </p:cNvPr>
          <p:cNvSpPr/>
          <p:nvPr/>
        </p:nvSpPr>
        <p:spPr>
          <a:xfrm>
            <a:off x="844023" y="1847420"/>
            <a:ext cx="3497801" cy="2529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r>
              <a:rPr lang="nl-BE" sz="2000" dirty="0"/>
              <a:t>KLEUTERSCHOOL: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sz="2000" dirty="0"/>
              <a:t>Nieuwe screening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sz="2000" dirty="0"/>
              <a:t>Sociaal – emotionele ontwikkeling</a:t>
            </a:r>
          </a:p>
          <a:p>
            <a:pPr marL="1657350" lvl="3" indent="-285750" algn="ctr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nl-BE" dirty="0"/>
          </a:p>
          <a:p>
            <a:pPr algn="ctr"/>
            <a:endParaRPr lang="nl-BE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3671C10-E43E-4783-BE14-33580C358E0C}"/>
              </a:ext>
            </a:extLst>
          </p:cNvPr>
          <p:cNvSpPr/>
          <p:nvPr/>
        </p:nvSpPr>
        <p:spPr>
          <a:xfrm>
            <a:off x="7740376" y="1689841"/>
            <a:ext cx="3764235" cy="2686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  <a:p>
            <a:pPr algn="ctr"/>
            <a:endParaRPr lang="nl-BE" sz="2000" dirty="0"/>
          </a:p>
          <a:p>
            <a:pPr algn="ctr"/>
            <a:r>
              <a:rPr lang="nl-BE" sz="2000" dirty="0"/>
              <a:t>LAGERE SCHOOL:</a:t>
            </a:r>
          </a:p>
          <a:p>
            <a:pPr algn="ctr"/>
            <a:r>
              <a:rPr lang="nl-BE" sz="2000" dirty="0"/>
              <a:t>&gt; Nieuwe methodes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sz="2000" dirty="0"/>
              <a:t>WERELDKANJERS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sz="2000" dirty="0"/>
              <a:t>ZOUFFF! (L5)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nl-BE" dirty="0"/>
          </a:p>
          <a:p>
            <a:pPr algn="ctr"/>
            <a:endParaRPr lang="nl-BE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FC79924-FF70-4055-B5E3-444BB0A5FF58}"/>
              </a:ext>
            </a:extLst>
          </p:cNvPr>
          <p:cNvSpPr/>
          <p:nvPr/>
        </p:nvSpPr>
        <p:spPr>
          <a:xfrm>
            <a:off x="4158983" y="1689841"/>
            <a:ext cx="3764235" cy="3478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  <a:p>
            <a:pPr algn="ctr"/>
            <a:r>
              <a:rPr lang="nl-BE" sz="2400" dirty="0"/>
              <a:t>SCHOOL: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sz="2400" dirty="0"/>
              <a:t>Breed evalueren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sz="2400" dirty="0"/>
              <a:t>Techniekkast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BE" sz="2000" dirty="0"/>
              <a:t>Omgevingsleren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nl-BE" dirty="0"/>
          </a:p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54134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18199-4C49-4512-B939-A33613DE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0807"/>
          </a:xfrm>
        </p:spPr>
        <p:txBody>
          <a:bodyPr/>
          <a:lstStyle/>
          <a:p>
            <a:r>
              <a:rPr lang="nl-BE" dirty="0"/>
              <a:t>WETGEVING EN ACTUALITEIT: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ECD0C0BE-1825-4D2A-8784-450500E10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923" y="1540188"/>
            <a:ext cx="8095791" cy="509143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l-BE" sz="5900" dirty="0"/>
              <a:t>&gt;&gt;&gt; Wijzigingen in wetgeving e.d. werden opgenomen in het schoolreglement (zie schoolwebsite)</a:t>
            </a:r>
          </a:p>
          <a:p>
            <a:r>
              <a:rPr lang="nl-BE" sz="5900" dirty="0"/>
              <a:t>Vrijheid-beperkende maatregelen: afzondering en fixatie</a:t>
            </a:r>
          </a:p>
          <a:p>
            <a:r>
              <a:rPr lang="nl-BE" sz="5900" dirty="0"/>
              <a:t>Toedienen medicatie op school + medicijnattest</a:t>
            </a:r>
          </a:p>
          <a:p>
            <a:pPr marL="0" indent="0">
              <a:buNone/>
            </a:pPr>
            <a:endParaRPr lang="nl-BE" sz="5900" dirty="0"/>
          </a:p>
          <a:p>
            <a:r>
              <a:rPr lang="nl-BE" sz="5900" dirty="0"/>
              <a:t>Vlaamse toetsen</a:t>
            </a:r>
          </a:p>
          <a:p>
            <a:r>
              <a:rPr lang="nl-BE" sz="5900" dirty="0"/>
              <a:t>Scherpe en ‘minder-scherpe’ maximumfactuur</a:t>
            </a:r>
          </a:p>
          <a:p>
            <a:pPr marL="0" indent="0">
              <a:buNone/>
            </a:pPr>
            <a:endParaRPr lang="nl-BE" sz="59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4249950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1421C1EF25CB4A8FE41B2B27491539" ma:contentTypeVersion="14" ma:contentTypeDescription="Een nieuw document maken." ma:contentTypeScope="" ma:versionID="f49a1e8064fcfae18c675aaf379925c7">
  <xsd:schema xmlns:xsd="http://www.w3.org/2001/XMLSchema" xmlns:xs="http://www.w3.org/2001/XMLSchema" xmlns:p="http://schemas.microsoft.com/office/2006/metadata/properties" xmlns:ns3="347d6805-a26d-416b-a021-3aaa54a4e7bf" targetNamespace="http://schemas.microsoft.com/office/2006/metadata/properties" ma:root="true" ma:fieldsID="fd5dd3d15f7278f41c02141a4ad8cfae" ns3:_="">
    <xsd:import namespace="347d6805-a26d-416b-a021-3aaa54a4e7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d6805-a26d-416b-a021-3aaa54a4e7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861DB5-47D7-4ED4-992A-1473279820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7d6805-a26d-416b-a021-3aaa54a4e7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7C5468-DC9F-44FC-8D05-1BB73EDECEE2}">
  <ds:schemaRefs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347d6805-a26d-416b-a021-3aaa54a4e7bf"/>
  </ds:schemaRefs>
</ds:datastoreItem>
</file>

<file path=customXml/itemProps3.xml><?xml version="1.0" encoding="utf-8"?>
<ds:datastoreItem xmlns:ds="http://schemas.openxmlformats.org/officeDocument/2006/customXml" ds:itemID="{0CC549AD-F63A-4BC7-A9A2-37EAA4376E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3722</TotalTime>
  <Words>456</Words>
  <Application>Microsoft Office PowerPoint</Application>
  <PresentationFormat>Breedbeeld</PresentationFormat>
  <Paragraphs>157</Paragraphs>
  <Slides>20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31" baseType="lpstr">
      <vt:lpstr>Aharoni</vt:lpstr>
      <vt:lpstr>Aptos</vt:lpstr>
      <vt:lpstr>Arial</vt:lpstr>
      <vt:lpstr>Calibri</vt:lpstr>
      <vt:lpstr>Century Gothic</vt:lpstr>
      <vt:lpstr>Comfortaa</vt:lpstr>
      <vt:lpstr>Sabon Next LT</vt:lpstr>
      <vt:lpstr>Tahoma</vt:lpstr>
      <vt:lpstr>Times New Roman</vt:lpstr>
      <vt:lpstr>Wingdings 3</vt:lpstr>
      <vt:lpstr>Sliert</vt:lpstr>
      <vt:lpstr>KLASSIKAAL OUDERCONTACT</vt:lpstr>
      <vt:lpstr>PowerPoint-presentatie</vt:lpstr>
      <vt:lpstr>OP HET PROGRAMMA:</vt:lpstr>
      <vt:lpstr>BELANGRIJKE HERHALINGEN:</vt:lpstr>
      <vt:lpstr>BELANGRIJKE HERHALINGEN</vt:lpstr>
      <vt:lpstr>NIEUWIGHEDEN EN  PRIORITEITEN:</vt:lpstr>
      <vt:lpstr>NIEUWIGHEDEN EN PRIORITEITEN:</vt:lpstr>
      <vt:lpstr>NIEUWIGHEDEN EN PRIORITEITEN:</vt:lpstr>
      <vt:lpstr>WETGEVING EN ACTUALITEIT:</vt:lpstr>
      <vt:lpstr>QUESTI VOOR OUDERS:</vt:lpstr>
      <vt:lpstr>Wie is wie?</vt:lpstr>
      <vt:lpstr>Wie is wie?</vt:lpstr>
      <vt:lpstr>Wie is wie?</vt:lpstr>
      <vt:lpstr>Wie is wie?</vt:lpstr>
      <vt:lpstr>Wie is wie?</vt:lpstr>
      <vt:lpstr>Wie is wie?</vt:lpstr>
      <vt:lpstr>Wie is wie?</vt:lpstr>
      <vt:lpstr>oudercomite@tluikertje.be https://www.facebook.com/oudercomitenijverseel</vt:lpstr>
      <vt:lpstr>KLASSIKAAL OUDERCONTACT</vt:lpstr>
      <vt:lpstr>KLASSIKAAL OUDERCONTACT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KLASSIKAAL OUDERCONTACT</dc:title>
  <dc:creator>Directie 't Luikertje</dc:creator>
  <cp:lastModifiedBy>Directie 't Luikertje</cp:lastModifiedBy>
  <cp:revision>10</cp:revision>
  <cp:lastPrinted>2024-09-03T06:23:16Z</cp:lastPrinted>
  <dcterms:created xsi:type="dcterms:W3CDTF">2024-08-16T11:50:02Z</dcterms:created>
  <dcterms:modified xsi:type="dcterms:W3CDTF">2024-09-03T09:28:32Z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0x0101009E1421C1EF25CB4A8FE41B2B27491539</vt:lpwstr>
  </property>
</Properties>
</file>